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handoutMasterIdLst>
    <p:handoutMasterId r:id="rId15"/>
  </p:handoutMasterIdLst>
  <p:sldIdLst>
    <p:sldId id="261" r:id="rId5"/>
    <p:sldId id="282" r:id="rId6"/>
    <p:sldId id="283" r:id="rId7"/>
    <p:sldId id="284" r:id="rId8"/>
    <p:sldId id="281" r:id="rId9"/>
    <p:sldId id="269" r:id="rId10"/>
    <p:sldId id="285" r:id="rId11"/>
    <p:sldId id="286" r:id="rId12"/>
    <p:sldId id="287" r:id="rId13"/>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7B1B78-9920-4F97-9A7E-7E460FFAD56D}" v="1709" dt="2021-07-24T06:45:13.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varScale="1">
        <p:scale>
          <a:sx n="78" d="100"/>
          <a:sy n="78" d="100"/>
        </p:scale>
        <p:origin x="195" y="45"/>
      </p:cViewPr>
      <p:guideLst/>
    </p:cSldViewPr>
  </p:slideViewPr>
  <p:notesTextViewPr>
    <p:cViewPr>
      <p:scale>
        <a:sx n="1" d="1"/>
        <a:sy n="1" d="1"/>
      </p:scale>
      <p:origin x="0" y="0"/>
    </p:cViewPr>
  </p:notesTextViewPr>
  <p:notesViewPr>
    <p:cSldViewPr snapToGrid="0">
      <p:cViewPr varScale="1">
        <p:scale>
          <a:sx n="83" d="100"/>
          <a:sy n="83" d="100"/>
        </p:scale>
        <p:origin x="3210" y="1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huang" userId="4d6420047bea6ca8" providerId="LiveId" clId="{330EEFD2-E062-4D4C-AAF2-597A4F4AB246}"/>
    <pc:docChg chg="undo custSel addSld delSld modSld sldOrd modShowInfo">
      <pc:chgData name="Bill Chuang" userId="4d6420047bea6ca8" providerId="LiveId" clId="{330EEFD2-E062-4D4C-AAF2-597A4F4AB246}" dt="2021-07-15T05:22:02.752" v="870" actId="20577"/>
      <pc:docMkLst>
        <pc:docMk/>
      </pc:docMkLst>
      <pc:sldChg chg="modSp mod">
        <pc:chgData name="Bill Chuang" userId="4d6420047bea6ca8" providerId="LiveId" clId="{330EEFD2-E062-4D4C-AAF2-597A4F4AB246}" dt="2021-07-15T05:22:02.752" v="870" actId="20577"/>
        <pc:sldMkLst>
          <pc:docMk/>
          <pc:sldMk cId="1337192207" sldId="261"/>
        </pc:sldMkLst>
        <pc:spChg chg="mod">
          <ac:chgData name="Bill Chuang" userId="4d6420047bea6ca8" providerId="LiveId" clId="{330EEFD2-E062-4D4C-AAF2-597A4F4AB246}" dt="2021-07-15T05:22:02.752" v="870" actId="20577"/>
          <ac:spMkLst>
            <pc:docMk/>
            <pc:sldMk cId="1337192207" sldId="261"/>
            <ac:spMk id="2" creationId="{ED476017-D224-40AE-B921-67525450151A}"/>
          </ac:spMkLst>
        </pc:spChg>
      </pc:sldChg>
      <pc:sldChg chg="addSp delSp modSp mod">
        <pc:chgData name="Bill Chuang" userId="4d6420047bea6ca8" providerId="LiveId" clId="{330EEFD2-E062-4D4C-AAF2-597A4F4AB246}" dt="2021-07-10T04:59:50.157" v="795" actId="20577"/>
        <pc:sldMkLst>
          <pc:docMk/>
          <pc:sldMk cId="1094849372" sldId="262"/>
        </pc:sldMkLst>
        <pc:spChg chg="mod">
          <ac:chgData name="Bill Chuang" userId="4d6420047bea6ca8" providerId="LiveId" clId="{330EEFD2-E062-4D4C-AAF2-597A4F4AB246}" dt="2021-07-10T04:59:50.157" v="795" actId="20577"/>
          <ac:spMkLst>
            <pc:docMk/>
            <pc:sldMk cId="1094849372" sldId="262"/>
            <ac:spMk id="3" creationId="{78399AB7-9E36-4EAD-B44A-9E0CEA24AACE}"/>
          </ac:spMkLst>
        </pc:spChg>
        <pc:picChg chg="mod">
          <ac:chgData name="Bill Chuang" userId="4d6420047bea6ca8" providerId="LiveId" clId="{330EEFD2-E062-4D4C-AAF2-597A4F4AB246}" dt="2021-07-09T11:45:00.434" v="40" actId="1076"/>
          <ac:picMkLst>
            <pc:docMk/>
            <pc:sldMk cId="1094849372" sldId="262"/>
            <ac:picMk id="4" creationId="{4B216623-4B59-4FC0-8E90-468349035D24}"/>
          </ac:picMkLst>
        </pc:picChg>
        <pc:picChg chg="add mod">
          <ac:chgData name="Bill Chuang" userId="4d6420047bea6ca8" providerId="LiveId" clId="{330EEFD2-E062-4D4C-AAF2-597A4F4AB246}" dt="2021-07-09T11:37:56.884" v="8" actId="14100"/>
          <ac:picMkLst>
            <pc:docMk/>
            <pc:sldMk cId="1094849372" sldId="262"/>
            <ac:picMk id="6" creationId="{7757AAAB-BB52-4845-AA33-A90FD05A2AA9}"/>
          </ac:picMkLst>
        </pc:picChg>
        <pc:picChg chg="add mod">
          <ac:chgData name="Bill Chuang" userId="4d6420047bea6ca8" providerId="LiveId" clId="{330EEFD2-E062-4D4C-AAF2-597A4F4AB246}" dt="2021-07-09T11:39:47.491" v="25" actId="1076"/>
          <ac:picMkLst>
            <pc:docMk/>
            <pc:sldMk cId="1094849372" sldId="262"/>
            <ac:picMk id="8" creationId="{D8AFDEF3-6FD3-4B57-A62D-2B3B071AEA6F}"/>
          </ac:picMkLst>
        </pc:picChg>
        <pc:picChg chg="add mod modCrop">
          <ac:chgData name="Bill Chuang" userId="4d6420047bea6ca8" providerId="LiveId" clId="{330EEFD2-E062-4D4C-AAF2-597A4F4AB246}" dt="2021-07-09T11:45:02.756" v="41" actId="14100"/>
          <ac:picMkLst>
            <pc:docMk/>
            <pc:sldMk cId="1094849372" sldId="262"/>
            <ac:picMk id="10" creationId="{6C8F79DE-D425-413F-A7C5-42C5E401D414}"/>
          </ac:picMkLst>
        </pc:picChg>
        <pc:picChg chg="add del mod">
          <ac:chgData name="Bill Chuang" userId="4d6420047bea6ca8" providerId="LiveId" clId="{330EEFD2-E062-4D4C-AAF2-597A4F4AB246}" dt="2021-07-09T11:40:20.644" v="27" actId="478"/>
          <ac:picMkLst>
            <pc:docMk/>
            <pc:sldMk cId="1094849372" sldId="262"/>
            <ac:picMk id="12" creationId="{33E53AB1-A3BC-48E6-BAB2-2203D77EE765}"/>
          </ac:picMkLst>
        </pc:picChg>
        <pc:picChg chg="add mod">
          <ac:chgData name="Bill Chuang" userId="4d6420047bea6ca8" providerId="LiveId" clId="{330EEFD2-E062-4D4C-AAF2-597A4F4AB246}" dt="2021-07-09T11:44:23.557" v="32" actId="1076"/>
          <ac:picMkLst>
            <pc:docMk/>
            <pc:sldMk cId="1094849372" sldId="262"/>
            <ac:picMk id="14" creationId="{DF93515D-9C04-4E3D-8E40-3DF9F2C9E1BB}"/>
          </ac:picMkLst>
        </pc:picChg>
        <pc:picChg chg="add mod">
          <ac:chgData name="Bill Chuang" userId="4d6420047bea6ca8" providerId="LiveId" clId="{330EEFD2-E062-4D4C-AAF2-597A4F4AB246}" dt="2021-07-09T11:44:55.907" v="38" actId="1076"/>
          <ac:picMkLst>
            <pc:docMk/>
            <pc:sldMk cId="1094849372" sldId="262"/>
            <ac:picMk id="16" creationId="{F150C682-36AE-4D0F-98D8-8242EDA05B6A}"/>
          </ac:picMkLst>
        </pc:picChg>
      </pc:sldChg>
      <pc:sldChg chg="addSp delSp modSp new mod modAnim">
        <pc:chgData name="Bill Chuang" userId="4d6420047bea6ca8" providerId="LiveId" clId="{330EEFD2-E062-4D4C-AAF2-597A4F4AB246}" dt="2021-07-10T04:52:33.727" v="792" actId="1076"/>
        <pc:sldMkLst>
          <pc:docMk/>
          <pc:sldMk cId="59333716" sldId="263"/>
        </pc:sldMkLst>
        <pc:spChg chg="mod">
          <ac:chgData name="Bill Chuang" userId="4d6420047bea6ca8" providerId="LiveId" clId="{330EEFD2-E062-4D4C-AAF2-597A4F4AB246}" dt="2021-07-09T11:45:59.622" v="71" actId="255"/>
          <ac:spMkLst>
            <pc:docMk/>
            <pc:sldMk cId="59333716" sldId="263"/>
            <ac:spMk id="2" creationId="{A2BD2363-25B9-44D2-96E2-53D6929E5EFA}"/>
          </ac:spMkLst>
        </pc:spChg>
        <pc:spChg chg="add del">
          <ac:chgData name="Bill Chuang" userId="4d6420047bea6ca8" providerId="LiveId" clId="{330EEFD2-E062-4D4C-AAF2-597A4F4AB246}" dt="2021-07-09T11:49:43.088" v="133" actId="11529"/>
          <ac:spMkLst>
            <pc:docMk/>
            <pc:sldMk cId="59333716" sldId="263"/>
            <ac:spMk id="42" creationId="{76414B5D-9D01-4A08-BECA-1E8AC959028E}"/>
          </ac:spMkLst>
        </pc:spChg>
        <pc:spChg chg="add mod">
          <ac:chgData name="Bill Chuang" userId="4d6420047bea6ca8" providerId="LiveId" clId="{330EEFD2-E062-4D4C-AAF2-597A4F4AB246}" dt="2021-07-09T11:50:18.201" v="136" actId="1582"/>
          <ac:spMkLst>
            <pc:docMk/>
            <pc:sldMk cId="59333716" sldId="263"/>
            <ac:spMk id="43" creationId="{F47E5F1D-FF19-434A-AAD9-02E059F25038}"/>
          </ac:spMkLst>
        </pc:spChg>
        <pc:spChg chg="add del mod">
          <ac:chgData name="Bill Chuang" userId="4d6420047bea6ca8" providerId="LiveId" clId="{330EEFD2-E062-4D4C-AAF2-597A4F4AB246}" dt="2021-07-09T11:50:26.855" v="140"/>
          <ac:spMkLst>
            <pc:docMk/>
            <pc:sldMk cId="59333716" sldId="263"/>
            <ac:spMk id="44" creationId="{A26CBD8E-1769-4965-B9FE-AEDD0CCE2A42}"/>
          </ac:spMkLst>
        </pc:spChg>
        <pc:spChg chg="add del">
          <ac:chgData name="Bill Chuang" userId="4d6420047bea6ca8" providerId="LiveId" clId="{330EEFD2-E062-4D4C-AAF2-597A4F4AB246}" dt="2021-07-09T11:50:40.627" v="142" actId="11529"/>
          <ac:spMkLst>
            <pc:docMk/>
            <pc:sldMk cId="59333716" sldId="263"/>
            <ac:spMk id="45" creationId="{B5FA91A7-8EB4-42EF-B8BF-531FAA7E4F86}"/>
          </ac:spMkLst>
        </pc:spChg>
        <pc:spChg chg="add mod">
          <ac:chgData name="Bill Chuang" userId="4d6420047bea6ca8" providerId="LiveId" clId="{330EEFD2-E062-4D4C-AAF2-597A4F4AB246}" dt="2021-07-09T11:51:45.273" v="146" actId="1582"/>
          <ac:spMkLst>
            <pc:docMk/>
            <pc:sldMk cId="59333716" sldId="263"/>
            <ac:spMk id="46" creationId="{2D19245B-2CD8-4CC2-963E-B15934DCFBCE}"/>
          </ac:spMkLst>
        </pc:spChg>
        <pc:spChg chg="add mod">
          <ac:chgData name="Bill Chuang" userId="4d6420047bea6ca8" providerId="LiveId" clId="{330EEFD2-E062-4D4C-AAF2-597A4F4AB246}" dt="2021-07-10T04:52:31.878" v="791" actId="1076"/>
          <ac:spMkLst>
            <pc:docMk/>
            <pc:sldMk cId="59333716" sldId="263"/>
            <ac:spMk id="47" creationId="{93FA6D4C-106C-4C7C-ABC7-F13204BBEB48}"/>
          </ac:spMkLst>
        </pc:spChg>
        <pc:spChg chg="add mod">
          <ac:chgData name="Bill Chuang" userId="4d6420047bea6ca8" providerId="LiveId" clId="{330EEFD2-E062-4D4C-AAF2-597A4F4AB246}" dt="2021-07-10T04:52:33.727" v="792" actId="1076"/>
          <ac:spMkLst>
            <pc:docMk/>
            <pc:sldMk cId="59333716" sldId="263"/>
            <ac:spMk id="48" creationId="{F2C983BD-65EA-44CD-8F8C-D612901A4072}"/>
          </ac:spMkLst>
        </pc:spChg>
        <pc:picChg chg="add mod">
          <ac:chgData name="Bill Chuang" userId="4d6420047bea6ca8" providerId="LiveId" clId="{330EEFD2-E062-4D4C-AAF2-597A4F4AB246}" dt="2021-07-09T11:50:26.225" v="139" actId="1076"/>
          <ac:picMkLst>
            <pc:docMk/>
            <pc:sldMk cId="59333716" sldId="263"/>
            <ac:picMk id="3" creationId="{E6951712-A292-4895-8934-59B2865327EC}"/>
          </ac:picMkLst>
        </pc:picChg>
        <pc:cxnChg chg="add del mod">
          <ac:chgData name="Bill Chuang" userId="4d6420047bea6ca8" providerId="LiveId" clId="{330EEFD2-E062-4D4C-AAF2-597A4F4AB246}" dt="2021-07-09T11:50:42.332" v="143" actId="478"/>
          <ac:cxnSpMkLst>
            <pc:docMk/>
            <pc:sldMk cId="59333716" sldId="263"/>
            <ac:cxnSpMk id="5" creationId="{3D892D61-8A65-416D-B420-2ED0897510A2}"/>
          </ac:cxnSpMkLst>
        </pc:cxnChg>
        <pc:cxnChg chg="add mod">
          <ac:chgData name="Bill Chuang" userId="4d6420047bea6ca8" providerId="LiveId" clId="{330EEFD2-E062-4D4C-AAF2-597A4F4AB246}" dt="2021-07-09T11:47:09.484" v="91" actId="14100"/>
          <ac:cxnSpMkLst>
            <pc:docMk/>
            <pc:sldMk cId="59333716" sldId="263"/>
            <ac:cxnSpMk id="6" creationId="{B1B633B9-BB96-4B08-9FB6-AF20C41E8274}"/>
          </ac:cxnSpMkLst>
        </pc:cxnChg>
        <pc:cxnChg chg="add mod">
          <ac:chgData name="Bill Chuang" userId="4d6420047bea6ca8" providerId="LiveId" clId="{330EEFD2-E062-4D4C-AAF2-597A4F4AB246}" dt="2021-07-09T11:47:11.205" v="92" actId="14100"/>
          <ac:cxnSpMkLst>
            <pc:docMk/>
            <pc:sldMk cId="59333716" sldId="263"/>
            <ac:cxnSpMk id="7" creationId="{247B3F57-D36A-4A6E-BDD6-D6E4B9D78F5C}"/>
          </ac:cxnSpMkLst>
        </pc:cxnChg>
        <pc:cxnChg chg="add mod">
          <ac:chgData name="Bill Chuang" userId="4d6420047bea6ca8" providerId="LiveId" clId="{330EEFD2-E062-4D4C-AAF2-597A4F4AB246}" dt="2021-07-09T11:47:46.308" v="95" actId="1076"/>
          <ac:cxnSpMkLst>
            <pc:docMk/>
            <pc:sldMk cId="59333716" sldId="263"/>
            <ac:cxnSpMk id="14" creationId="{B6F8401E-2DA0-45A0-B062-988D9B25CC73}"/>
          </ac:cxnSpMkLst>
        </pc:cxnChg>
        <pc:cxnChg chg="add del mod">
          <ac:chgData name="Bill Chuang" userId="4d6420047bea6ca8" providerId="LiveId" clId="{330EEFD2-E062-4D4C-AAF2-597A4F4AB246}" dt="2021-07-09T11:47:54.095" v="103"/>
          <ac:cxnSpMkLst>
            <pc:docMk/>
            <pc:sldMk cId="59333716" sldId="263"/>
            <ac:cxnSpMk id="15" creationId="{4B30A84C-8732-4D68-B597-2959938F2953}"/>
          </ac:cxnSpMkLst>
        </pc:cxnChg>
        <pc:cxnChg chg="add del mod">
          <ac:chgData name="Bill Chuang" userId="4d6420047bea6ca8" providerId="LiveId" clId="{330EEFD2-E062-4D4C-AAF2-597A4F4AB246}" dt="2021-07-09T11:47:51.593" v="99"/>
          <ac:cxnSpMkLst>
            <pc:docMk/>
            <pc:sldMk cId="59333716" sldId="263"/>
            <ac:cxnSpMk id="16" creationId="{333DE04E-C825-4CC8-B23C-523B9909CDE8}"/>
          </ac:cxnSpMkLst>
        </pc:cxnChg>
        <pc:cxnChg chg="add mod">
          <ac:chgData name="Bill Chuang" userId="4d6420047bea6ca8" providerId="LiveId" clId="{330EEFD2-E062-4D4C-AAF2-597A4F4AB246}" dt="2021-07-09T11:48:00.915" v="105" actId="1076"/>
          <ac:cxnSpMkLst>
            <pc:docMk/>
            <pc:sldMk cId="59333716" sldId="263"/>
            <ac:cxnSpMk id="17" creationId="{901D2D74-2F22-4CC8-8C4D-2979EA51AD01}"/>
          </ac:cxnSpMkLst>
        </pc:cxnChg>
        <pc:cxnChg chg="add mod">
          <ac:chgData name="Bill Chuang" userId="4d6420047bea6ca8" providerId="LiveId" clId="{330EEFD2-E062-4D4C-AAF2-597A4F4AB246}" dt="2021-07-09T11:48:00.915" v="105" actId="1076"/>
          <ac:cxnSpMkLst>
            <pc:docMk/>
            <pc:sldMk cId="59333716" sldId="263"/>
            <ac:cxnSpMk id="18" creationId="{15D23985-7B5D-484A-BFE7-03BCC1ADF4A4}"/>
          </ac:cxnSpMkLst>
        </pc:cxnChg>
        <pc:cxnChg chg="add mod">
          <ac:chgData name="Bill Chuang" userId="4d6420047bea6ca8" providerId="LiveId" clId="{330EEFD2-E062-4D4C-AAF2-597A4F4AB246}" dt="2021-07-09T11:48:00.915" v="105" actId="1076"/>
          <ac:cxnSpMkLst>
            <pc:docMk/>
            <pc:sldMk cId="59333716" sldId="263"/>
            <ac:cxnSpMk id="19" creationId="{835C6205-EF96-40E9-A4F8-63CDFAB751E5}"/>
          </ac:cxnSpMkLst>
        </pc:cxnChg>
        <pc:cxnChg chg="add mod">
          <ac:chgData name="Bill Chuang" userId="4d6420047bea6ca8" providerId="LiveId" clId="{330EEFD2-E062-4D4C-AAF2-597A4F4AB246}" dt="2021-07-09T11:48:00.915" v="105" actId="1076"/>
          <ac:cxnSpMkLst>
            <pc:docMk/>
            <pc:sldMk cId="59333716" sldId="263"/>
            <ac:cxnSpMk id="20" creationId="{7CFE2FA0-8EE6-4011-97B8-494A5DE68B85}"/>
          </ac:cxnSpMkLst>
        </pc:cxnChg>
        <pc:cxnChg chg="add mod">
          <ac:chgData name="Bill Chuang" userId="4d6420047bea6ca8" providerId="LiveId" clId="{330EEFD2-E062-4D4C-AAF2-597A4F4AB246}" dt="2021-07-09T11:48:05.051" v="107" actId="1076"/>
          <ac:cxnSpMkLst>
            <pc:docMk/>
            <pc:sldMk cId="59333716" sldId="263"/>
            <ac:cxnSpMk id="21" creationId="{E691230C-2C69-4114-BF72-AB78BF0BAF97}"/>
          </ac:cxnSpMkLst>
        </pc:cxnChg>
        <pc:cxnChg chg="add mod">
          <ac:chgData name="Bill Chuang" userId="4d6420047bea6ca8" providerId="LiveId" clId="{330EEFD2-E062-4D4C-AAF2-597A4F4AB246}" dt="2021-07-09T11:48:05.051" v="107" actId="1076"/>
          <ac:cxnSpMkLst>
            <pc:docMk/>
            <pc:sldMk cId="59333716" sldId="263"/>
            <ac:cxnSpMk id="22" creationId="{A2F1E3F2-DF5D-48A5-B18D-835A076D5195}"/>
          </ac:cxnSpMkLst>
        </pc:cxnChg>
        <pc:cxnChg chg="add mod">
          <ac:chgData name="Bill Chuang" userId="4d6420047bea6ca8" providerId="LiveId" clId="{330EEFD2-E062-4D4C-AAF2-597A4F4AB246}" dt="2021-07-09T11:48:05.051" v="107" actId="1076"/>
          <ac:cxnSpMkLst>
            <pc:docMk/>
            <pc:sldMk cId="59333716" sldId="263"/>
            <ac:cxnSpMk id="23" creationId="{0E12CCA7-CA41-4BF7-B2BE-4D286BDA96DB}"/>
          </ac:cxnSpMkLst>
        </pc:cxnChg>
        <pc:cxnChg chg="add mod">
          <ac:chgData name="Bill Chuang" userId="4d6420047bea6ca8" providerId="LiveId" clId="{330EEFD2-E062-4D4C-AAF2-597A4F4AB246}" dt="2021-07-09T11:48:05.051" v="107" actId="1076"/>
          <ac:cxnSpMkLst>
            <pc:docMk/>
            <pc:sldMk cId="59333716" sldId="263"/>
            <ac:cxnSpMk id="24" creationId="{238B45E9-330E-4687-ADD2-F3CCA62B859E}"/>
          </ac:cxnSpMkLst>
        </pc:cxnChg>
        <pc:cxnChg chg="add mod">
          <ac:chgData name="Bill Chuang" userId="4d6420047bea6ca8" providerId="LiveId" clId="{330EEFD2-E062-4D4C-AAF2-597A4F4AB246}" dt="2021-07-09T11:48:08.804" v="109" actId="1076"/>
          <ac:cxnSpMkLst>
            <pc:docMk/>
            <pc:sldMk cId="59333716" sldId="263"/>
            <ac:cxnSpMk id="25" creationId="{48DAE5AA-5873-4FD0-8608-68562137E467}"/>
          </ac:cxnSpMkLst>
        </pc:cxnChg>
        <pc:cxnChg chg="add mod">
          <ac:chgData name="Bill Chuang" userId="4d6420047bea6ca8" providerId="LiveId" clId="{330EEFD2-E062-4D4C-AAF2-597A4F4AB246}" dt="2021-07-09T11:48:08.804" v="109" actId="1076"/>
          <ac:cxnSpMkLst>
            <pc:docMk/>
            <pc:sldMk cId="59333716" sldId="263"/>
            <ac:cxnSpMk id="26" creationId="{C796F8AD-3184-459C-A2D6-C071871BB312}"/>
          </ac:cxnSpMkLst>
        </pc:cxnChg>
        <pc:cxnChg chg="add mod">
          <ac:chgData name="Bill Chuang" userId="4d6420047bea6ca8" providerId="LiveId" clId="{330EEFD2-E062-4D4C-AAF2-597A4F4AB246}" dt="2021-07-09T11:48:08.804" v="109" actId="1076"/>
          <ac:cxnSpMkLst>
            <pc:docMk/>
            <pc:sldMk cId="59333716" sldId="263"/>
            <ac:cxnSpMk id="27" creationId="{07F3519E-C329-4AF6-879C-2DA7F512ED59}"/>
          </ac:cxnSpMkLst>
        </pc:cxnChg>
        <pc:cxnChg chg="add mod">
          <ac:chgData name="Bill Chuang" userId="4d6420047bea6ca8" providerId="LiveId" clId="{330EEFD2-E062-4D4C-AAF2-597A4F4AB246}" dt="2021-07-09T11:48:08.804" v="109" actId="1076"/>
          <ac:cxnSpMkLst>
            <pc:docMk/>
            <pc:sldMk cId="59333716" sldId="263"/>
            <ac:cxnSpMk id="28" creationId="{1D90BB31-63BA-43CD-A625-EC12645E4314}"/>
          </ac:cxnSpMkLst>
        </pc:cxnChg>
        <pc:cxnChg chg="add del mod">
          <ac:chgData name="Bill Chuang" userId="4d6420047bea6ca8" providerId="LiveId" clId="{330EEFD2-E062-4D4C-AAF2-597A4F4AB246}" dt="2021-07-09T11:49:10.966" v="123" actId="11529"/>
          <ac:cxnSpMkLst>
            <pc:docMk/>
            <pc:sldMk cId="59333716" sldId="263"/>
            <ac:cxnSpMk id="30" creationId="{F840C6E5-6C83-483E-9B12-2F81BFD59EE4}"/>
          </ac:cxnSpMkLst>
        </pc:cxnChg>
        <pc:cxnChg chg="add del mod">
          <ac:chgData name="Bill Chuang" userId="4d6420047bea6ca8" providerId="LiveId" clId="{330EEFD2-E062-4D4C-AAF2-597A4F4AB246}" dt="2021-07-09T11:49:27.474" v="131" actId="11529"/>
          <ac:cxnSpMkLst>
            <pc:docMk/>
            <pc:sldMk cId="59333716" sldId="263"/>
            <ac:cxnSpMk id="38" creationId="{DA9361BF-1066-4A82-912C-32711370FB6B}"/>
          </ac:cxnSpMkLst>
        </pc:cxnChg>
      </pc:sldChg>
      <pc:sldChg chg="modSp add del mod">
        <pc:chgData name="Bill Chuang" userId="4d6420047bea6ca8" providerId="LiveId" clId="{330EEFD2-E062-4D4C-AAF2-597A4F4AB246}" dt="2021-07-09T11:45:26.415" v="54" actId="2696"/>
        <pc:sldMkLst>
          <pc:docMk/>
          <pc:sldMk cId="2959874496" sldId="263"/>
        </pc:sldMkLst>
        <pc:spChg chg="mod">
          <ac:chgData name="Bill Chuang" userId="4d6420047bea6ca8" providerId="LiveId" clId="{330EEFD2-E062-4D4C-AAF2-597A4F4AB246}" dt="2021-07-09T11:45:17.939" v="53" actId="20577"/>
          <ac:spMkLst>
            <pc:docMk/>
            <pc:sldMk cId="2959874496" sldId="263"/>
            <ac:spMk id="2" creationId="{0A6BCF94-F108-4D92-8C4F-CD9273947A31}"/>
          </ac:spMkLst>
        </pc:spChg>
      </pc:sldChg>
      <pc:sldChg chg="addSp delSp modSp add mod delAnim modAnim">
        <pc:chgData name="Bill Chuang" userId="4d6420047bea6ca8" providerId="LiveId" clId="{330EEFD2-E062-4D4C-AAF2-597A4F4AB246}" dt="2021-07-10T05:00:00.841" v="819" actId="20577"/>
        <pc:sldMkLst>
          <pc:docMk/>
          <pc:sldMk cId="1937357070" sldId="264"/>
        </pc:sldMkLst>
        <pc:spChg chg="mod">
          <ac:chgData name="Bill Chuang" userId="4d6420047bea6ca8" providerId="LiveId" clId="{330EEFD2-E062-4D4C-AAF2-597A4F4AB246}" dt="2021-07-10T05:00:00.841" v="819" actId="20577"/>
          <ac:spMkLst>
            <pc:docMk/>
            <pc:sldMk cId="1937357070" sldId="264"/>
            <ac:spMk id="2" creationId="{A2BD2363-25B9-44D2-96E2-53D6929E5EFA}"/>
          </ac:spMkLst>
        </pc:spChg>
        <pc:spChg chg="add mod">
          <ac:chgData name="Bill Chuang" userId="4d6420047bea6ca8" providerId="LiveId" clId="{330EEFD2-E062-4D4C-AAF2-597A4F4AB246}" dt="2021-07-09T11:58:16.427" v="211" actId="14100"/>
          <ac:spMkLst>
            <pc:docMk/>
            <pc:sldMk cId="1937357070" sldId="264"/>
            <ac:spMk id="4" creationId="{18259537-DB00-43C9-8D9A-19786B001A41}"/>
          </ac:spMkLst>
        </pc:spChg>
        <pc:spChg chg="add mod">
          <ac:chgData name="Bill Chuang" userId="4d6420047bea6ca8" providerId="LiveId" clId="{330EEFD2-E062-4D4C-AAF2-597A4F4AB246}" dt="2021-07-09T11:58:18.762" v="212" actId="1076"/>
          <ac:spMkLst>
            <pc:docMk/>
            <pc:sldMk cId="1937357070" sldId="264"/>
            <ac:spMk id="5" creationId="{C4A5BFF7-EFC3-448F-83CE-8BD6402ECBEA}"/>
          </ac:spMkLst>
        </pc:spChg>
        <pc:spChg chg="del">
          <ac:chgData name="Bill Chuang" userId="4d6420047bea6ca8" providerId="LiveId" clId="{330EEFD2-E062-4D4C-AAF2-597A4F4AB246}" dt="2021-07-09T11:53:10.606" v="154" actId="478"/>
          <ac:spMkLst>
            <pc:docMk/>
            <pc:sldMk cId="1937357070" sldId="264"/>
            <ac:spMk id="43" creationId="{F47E5F1D-FF19-434A-AAD9-02E059F25038}"/>
          </ac:spMkLst>
        </pc:spChg>
        <pc:spChg chg="del">
          <ac:chgData name="Bill Chuang" userId="4d6420047bea6ca8" providerId="LiveId" clId="{330EEFD2-E062-4D4C-AAF2-597A4F4AB246}" dt="2021-07-09T11:53:10.606" v="154" actId="478"/>
          <ac:spMkLst>
            <pc:docMk/>
            <pc:sldMk cId="1937357070" sldId="264"/>
            <ac:spMk id="46" creationId="{2D19245B-2CD8-4CC2-963E-B15934DCFBCE}"/>
          </ac:spMkLst>
        </pc:spChg>
        <pc:spChg chg="del">
          <ac:chgData name="Bill Chuang" userId="4d6420047bea6ca8" providerId="LiveId" clId="{330EEFD2-E062-4D4C-AAF2-597A4F4AB246}" dt="2021-07-09T11:53:10.606" v="154" actId="478"/>
          <ac:spMkLst>
            <pc:docMk/>
            <pc:sldMk cId="1937357070" sldId="264"/>
            <ac:spMk id="47" creationId="{93FA6D4C-106C-4C7C-ABC7-F13204BBEB48}"/>
          </ac:spMkLst>
        </pc:spChg>
        <pc:spChg chg="del">
          <ac:chgData name="Bill Chuang" userId="4d6420047bea6ca8" providerId="LiveId" clId="{330EEFD2-E062-4D4C-AAF2-597A4F4AB246}" dt="2021-07-09T11:53:10.606" v="154" actId="478"/>
          <ac:spMkLst>
            <pc:docMk/>
            <pc:sldMk cId="1937357070" sldId="264"/>
            <ac:spMk id="48" creationId="{F2C983BD-65EA-44CD-8F8C-D612901A4072}"/>
          </ac:spMkLst>
        </pc:spChg>
        <pc:picChg chg="del">
          <ac:chgData name="Bill Chuang" userId="4d6420047bea6ca8" providerId="LiveId" clId="{330EEFD2-E062-4D4C-AAF2-597A4F4AB246}" dt="2021-07-09T11:53:11.562" v="155" actId="478"/>
          <ac:picMkLst>
            <pc:docMk/>
            <pc:sldMk cId="1937357070" sldId="264"/>
            <ac:picMk id="3" creationId="{E6951712-A292-4895-8934-59B2865327EC}"/>
          </ac:picMkLst>
        </pc:picChg>
        <pc:picChg chg="add mod">
          <ac:chgData name="Bill Chuang" userId="4d6420047bea6ca8" providerId="LiveId" clId="{330EEFD2-E062-4D4C-AAF2-597A4F4AB246}" dt="2021-07-09T11:58:21.699" v="213" actId="1076"/>
          <ac:picMkLst>
            <pc:docMk/>
            <pc:sldMk cId="1937357070" sldId="264"/>
            <ac:picMk id="29" creationId="{DC1DD88F-A427-48F7-80B3-6F0AC5ECF9AD}"/>
          </ac:picMkLst>
        </pc:picChg>
        <pc:cxnChg chg="del">
          <ac:chgData name="Bill Chuang" userId="4d6420047bea6ca8" providerId="LiveId" clId="{330EEFD2-E062-4D4C-AAF2-597A4F4AB246}" dt="2021-07-09T11:53:10.606" v="154" actId="478"/>
          <ac:cxnSpMkLst>
            <pc:docMk/>
            <pc:sldMk cId="1937357070" sldId="264"/>
            <ac:cxnSpMk id="6" creationId="{B1B633B9-BB96-4B08-9FB6-AF20C41E8274}"/>
          </ac:cxnSpMkLst>
        </pc:cxnChg>
        <pc:cxnChg chg="del">
          <ac:chgData name="Bill Chuang" userId="4d6420047bea6ca8" providerId="LiveId" clId="{330EEFD2-E062-4D4C-AAF2-597A4F4AB246}" dt="2021-07-09T11:53:10.606" v="154" actId="478"/>
          <ac:cxnSpMkLst>
            <pc:docMk/>
            <pc:sldMk cId="1937357070" sldId="264"/>
            <ac:cxnSpMk id="7" creationId="{247B3F57-D36A-4A6E-BDD6-D6E4B9D78F5C}"/>
          </ac:cxnSpMkLst>
        </pc:cxnChg>
        <pc:cxnChg chg="del">
          <ac:chgData name="Bill Chuang" userId="4d6420047bea6ca8" providerId="LiveId" clId="{330EEFD2-E062-4D4C-AAF2-597A4F4AB246}" dt="2021-07-09T11:53:10.606" v="154" actId="478"/>
          <ac:cxnSpMkLst>
            <pc:docMk/>
            <pc:sldMk cId="1937357070" sldId="264"/>
            <ac:cxnSpMk id="14" creationId="{B6F8401E-2DA0-45A0-B062-988D9B25CC73}"/>
          </ac:cxnSpMkLst>
        </pc:cxnChg>
        <pc:cxnChg chg="del">
          <ac:chgData name="Bill Chuang" userId="4d6420047bea6ca8" providerId="LiveId" clId="{330EEFD2-E062-4D4C-AAF2-597A4F4AB246}" dt="2021-07-09T11:53:10.606" v="154" actId="478"/>
          <ac:cxnSpMkLst>
            <pc:docMk/>
            <pc:sldMk cId="1937357070" sldId="264"/>
            <ac:cxnSpMk id="17" creationId="{901D2D74-2F22-4CC8-8C4D-2979EA51AD01}"/>
          </ac:cxnSpMkLst>
        </pc:cxnChg>
        <pc:cxnChg chg="del">
          <ac:chgData name="Bill Chuang" userId="4d6420047bea6ca8" providerId="LiveId" clId="{330EEFD2-E062-4D4C-AAF2-597A4F4AB246}" dt="2021-07-09T11:53:10.606" v="154" actId="478"/>
          <ac:cxnSpMkLst>
            <pc:docMk/>
            <pc:sldMk cId="1937357070" sldId="264"/>
            <ac:cxnSpMk id="18" creationId="{15D23985-7B5D-484A-BFE7-03BCC1ADF4A4}"/>
          </ac:cxnSpMkLst>
        </pc:cxnChg>
        <pc:cxnChg chg="del">
          <ac:chgData name="Bill Chuang" userId="4d6420047bea6ca8" providerId="LiveId" clId="{330EEFD2-E062-4D4C-AAF2-597A4F4AB246}" dt="2021-07-09T11:53:10.606" v="154" actId="478"/>
          <ac:cxnSpMkLst>
            <pc:docMk/>
            <pc:sldMk cId="1937357070" sldId="264"/>
            <ac:cxnSpMk id="19" creationId="{835C6205-EF96-40E9-A4F8-63CDFAB751E5}"/>
          </ac:cxnSpMkLst>
        </pc:cxnChg>
        <pc:cxnChg chg="del">
          <ac:chgData name="Bill Chuang" userId="4d6420047bea6ca8" providerId="LiveId" clId="{330EEFD2-E062-4D4C-AAF2-597A4F4AB246}" dt="2021-07-09T11:53:10.606" v="154" actId="478"/>
          <ac:cxnSpMkLst>
            <pc:docMk/>
            <pc:sldMk cId="1937357070" sldId="264"/>
            <ac:cxnSpMk id="20" creationId="{7CFE2FA0-8EE6-4011-97B8-494A5DE68B85}"/>
          </ac:cxnSpMkLst>
        </pc:cxnChg>
        <pc:cxnChg chg="del">
          <ac:chgData name="Bill Chuang" userId="4d6420047bea6ca8" providerId="LiveId" clId="{330EEFD2-E062-4D4C-AAF2-597A4F4AB246}" dt="2021-07-09T11:53:10.606" v="154" actId="478"/>
          <ac:cxnSpMkLst>
            <pc:docMk/>
            <pc:sldMk cId="1937357070" sldId="264"/>
            <ac:cxnSpMk id="21" creationId="{E691230C-2C69-4114-BF72-AB78BF0BAF97}"/>
          </ac:cxnSpMkLst>
        </pc:cxnChg>
        <pc:cxnChg chg="del">
          <ac:chgData name="Bill Chuang" userId="4d6420047bea6ca8" providerId="LiveId" clId="{330EEFD2-E062-4D4C-AAF2-597A4F4AB246}" dt="2021-07-09T11:53:10.606" v="154" actId="478"/>
          <ac:cxnSpMkLst>
            <pc:docMk/>
            <pc:sldMk cId="1937357070" sldId="264"/>
            <ac:cxnSpMk id="22" creationId="{A2F1E3F2-DF5D-48A5-B18D-835A076D5195}"/>
          </ac:cxnSpMkLst>
        </pc:cxnChg>
        <pc:cxnChg chg="del">
          <ac:chgData name="Bill Chuang" userId="4d6420047bea6ca8" providerId="LiveId" clId="{330EEFD2-E062-4D4C-AAF2-597A4F4AB246}" dt="2021-07-09T11:53:10.606" v="154" actId="478"/>
          <ac:cxnSpMkLst>
            <pc:docMk/>
            <pc:sldMk cId="1937357070" sldId="264"/>
            <ac:cxnSpMk id="23" creationId="{0E12CCA7-CA41-4BF7-B2BE-4D286BDA96DB}"/>
          </ac:cxnSpMkLst>
        </pc:cxnChg>
        <pc:cxnChg chg="del">
          <ac:chgData name="Bill Chuang" userId="4d6420047bea6ca8" providerId="LiveId" clId="{330EEFD2-E062-4D4C-AAF2-597A4F4AB246}" dt="2021-07-09T11:53:10.606" v="154" actId="478"/>
          <ac:cxnSpMkLst>
            <pc:docMk/>
            <pc:sldMk cId="1937357070" sldId="264"/>
            <ac:cxnSpMk id="24" creationId="{238B45E9-330E-4687-ADD2-F3CCA62B859E}"/>
          </ac:cxnSpMkLst>
        </pc:cxnChg>
        <pc:cxnChg chg="del">
          <ac:chgData name="Bill Chuang" userId="4d6420047bea6ca8" providerId="LiveId" clId="{330EEFD2-E062-4D4C-AAF2-597A4F4AB246}" dt="2021-07-09T11:53:10.606" v="154" actId="478"/>
          <ac:cxnSpMkLst>
            <pc:docMk/>
            <pc:sldMk cId="1937357070" sldId="264"/>
            <ac:cxnSpMk id="25" creationId="{48DAE5AA-5873-4FD0-8608-68562137E467}"/>
          </ac:cxnSpMkLst>
        </pc:cxnChg>
        <pc:cxnChg chg="del">
          <ac:chgData name="Bill Chuang" userId="4d6420047bea6ca8" providerId="LiveId" clId="{330EEFD2-E062-4D4C-AAF2-597A4F4AB246}" dt="2021-07-09T11:53:10.606" v="154" actId="478"/>
          <ac:cxnSpMkLst>
            <pc:docMk/>
            <pc:sldMk cId="1937357070" sldId="264"/>
            <ac:cxnSpMk id="26" creationId="{C796F8AD-3184-459C-A2D6-C071871BB312}"/>
          </ac:cxnSpMkLst>
        </pc:cxnChg>
        <pc:cxnChg chg="del">
          <ac:chgData name="Bill Chuang" userId="4d6420047bea6ca8" providerId="LiveId" clId="{330EEFD2-E062-4D4C-AAF2-597A4F4AB246}" dt="2021-07-09T11:53:10.606" v="154" actId="478"/>
          <ac:cxnSpMkLst>
            <pc:docMk/>
            <pc:sldMk cId="1937357070" sldId="264"/>
            <ac:cxnSpMk id="27" creationId="{07F3519E-C329-4AF6-879C-2DA7F512ED59}"/>
          </ac:cxnSpMkLst>
        </pc:cxnChg>
        <pc:cxnChg chg="del">
          <ac:chgData name="Bill Chuang" userId="4d6420047bea6ca8" providerId="LiveId" clId="{330EEFD2-E062-4D4C-AAF2-597A4F4AB246}" dt="2021-07-09T11:53:10.606" v="154" actId="478"/>
          <ac:cxnSpMkLst>
            <pc:docMk/>
            <pc:sldMk cId="1937357070" sldId="264"/>
            <ac:cxnSpMk id="28" creationId="{1D90BB31-63BA-43CD-A625-EC12645E4314}"/>
          </ac:cxnSpMkLst>
        </pc:cxnChg>
      </pc:sldChg>
      <pc:sldChg chg="addSp delSp modSp add mod delAnim">
        <pc:chgData name="Bill Chuang" userId="4d6420047bea6ca8" providerId="LiveId" clId="{330EEFD2-E062-4D4C-AAF2-597A4F4AB246}" dt="2021-07-09T11:59:31.163" v="222" actId="1076"/>
        <pc:sldMkLst>
          <pc:docMk/>
          <pc:sldMk cId="4175784621" sldId="265"/>
        </pc:sldMkLst>
        <pc:spChg chg="mod">
          <ac:chgData name="Bill Chuang" userId="4d6420047bea6ca8" providerId="LiveId" clId="{330EEFD2-E062-4D4C-AAF2-597A4F4AB246}" dt="2021-07-09T11:59:02.291" v="214" actId="1076"/>
          <ac:spMkLst>
            <pc:docMk/>
            <pc:sldMk cId="4175784621" sldId="265"/>
            <ac:spMk id="2" creationId="{A2BD2363-25B9-44D2-96E2-53D6929E5EFA}"/>
          </ac:spMkLst>
        </pc:spChg>
        <pc:spChg chg="del">
          <ac:chgData name="Bill Chuang" userId="4d6420047bea6ca8" providerId="LiveId" clId="{330EEFD2-E062-4D4C-AAF2-597A4F4AB246}" dt="2021-07-09T11:56:53.079" v="178" actId="478"/>
          <ac:spMkLst>
            <pc:docMk/>
            <pc:sldMk cId="4175784621" sldId="265"/>
            <ac:spMk id="4" creationId="{18259537-DB00-43C9-8D9A-19786B001A41}"/>
          </ac:spMkLst>
        </pc:spChg>
        <pc:spChg chg="del">
          <ac:chgData name="Bill Chuang" userId="4d6420047bea6ca8" providerId="LiveId" clId="{330EEFD2-E062-4D4C-AAF2-597A4F4AB246}" dt="2021-07-09T11:56:52.367" v="177" actId="478"/>
          <ac:spMkLst>
            <pc:docMk/>
            <pc:sldMk cId="4175784621" sldId="265"/>
            <ac:spMk id="5" creationId="{C4A5BFF7-EFC3-448F-83CE-8BD6402ECBEA}"/>
          </ac:spMkLst>
        </pc:spChg>
        <pc:picChg chg="add mod">
          <ac:chgData name="Bill Chuang" userId="4d6420047bea6ca8" providerId="LiveId" clId="{330EEFD2-E062-4D4C-AAF2-597A4F4AB246}" dt="2021-07-09T11:59:20.891" v="220" actId="1076"/>
          <ac:picMkLst>
            <pc:docMk/>
            <pc:sldMk cId="4175784621" sldId="265"/>
            <ac:picMk id="6" creationId="{7DA6F760-602D-4569-AF04-820C0F289E40}"/>
          </ac:picMkLst>
        </pc:picChg>
        <pc:picChg chg="add mod">
          <ac:chgData name="Bill Chuang" userId="4d6420047bea6ca8" providerId="LiveId" clId="{330EEFD2-E062-4D4C-AAF2-597A4F4AB246}" dt="2021-07-09T11:59:31.163" v="222" actId="1076"/>
          <ac:picMkLst>
            <pc:docMk/>
            <pc:sldMk cId="4175784621" sldId="265"/>
            <ac:picMk id="8" creationId="{283B8CB2-07D4-41BC-8DC8-02ACD3F51401}"/>
          </ac:picMkLst>
        </pc:picChg>
        <pc:picChg chg="del">
          <ac:chgData name="Bill Chuang" userId="4d6420047bea6ca8" providerId="LiveId" clId="{330EEFD2-E062-4D4C-AAF2-597A4F4AB246}" dt="2021-07-09T11:56:51.356" v="176" actId="478"/>
          <ac:picMkLst>
            <pc:docMk/>
            <pc:sldMk cId="4175784621" sldId="265"/>
            <ac:picMk id="29" creationId="{DC1DD88F-A427-48F7-80B3-6F0AC5ECF9AD}"/>
          </ac:picMkLst>
        </pc:picChg>
      </pc:sldChg>
      <pc:sldChg chg="addSp delSp modSp add mod ord delAnim">
        <pc:chgData name="Bill Chuang" userId="4d6420047bea6ca8" providerId="LiveId" clId="{330EEFD2-E062-4D4C-AAF2-597A4F4AB246}" dt="2021-07-09T12:11:02.810" v="342" actId="207"/>
        <pc:sldMkLst>
          <pc:docMk/>
          <pc:sldMk cId="795040182" sldId="266"/>
        </pc:sldMkLst>
        <pc:spChg chg="mod">
          <ac:chgData name="Bill Chuang" userId="4d6420047bea6ca8" providerId="LiveId" clId="{330EEFD2-E062-4D4C-AAF2-597A4F4AB246}" dt="2021-07-09T12:01:02.258" v="248" actId="1076"/>
          <ac:spMkLst>
            <pc:docMk/>
            <pc:sldMk cId="795040182" sldId="266"/>
            <ac:spMk id="2" creationId="{A2BD2363-25B9-44D2-96E2-53D6929E5EFA}"/>
          </ac:spMkLst>
        </pc:spChg>
        <pc:spChg chg="add mod">
          <ac:chgData name="Bill Chuang" userId="4d6420047bea6ca8" providerId="LiveId" clId="{330EEFD2-E062-4D4C-AAF2-597A4F4AB246}" dt="2021-07-09T12:11:02.810" v="342" actId="207"/>
          <ac:spMkLst>
            <pc:docMk/>
            <pc:sldMk cId="795040182" sldId="266"/>
            <ac:spMk id="8" creationId="{9107E4C9-CA7D-4805-B3D1-34B283DCEF9A}"/>
          </ac:spMkLst>
        </pc:spChg>
        <pc:spChg chg="del">
          <ac:chgData name="Bill Chuang" userId="4d6420047bea6ca8" providerId="LiveId" clId="{330EEFD2-E062-4D4C-AAF2-597A4F4AB246}" dt="2021-07-09T12:00:40.658" v="226" actId="478"/>
          <ac:spMkLst>
            <pc:docMk/>
            <pc:sldMk cId="795040182" sldId="266"/>
            <ac:spMk id="43" creationId="{F47E5F1D-FF19-434A-AAD9-02E059F25038}"/>
          </ac:spMkLst>
        </pc:spChg>
        <pc:spChg chg="del">
          <ac:chgData name="Bill Chuang" userId="4d6420047bea6ca8" providerId="LiveId" clId="{330EEFD2-E062-4D4C-AAF2-597A4F4AB246}" dt="2021-07-09T12:00:40.658" v="226" actId="478"/>
          <ac:spMkLst>
            <pc:docMk/>
            <pc:sldMk cId="795040182" sldId="266"/>
            <ac:spMk id="46" creationId="{2D19245B-2CD8-4CC2-963E-B15934DCFBCE}"/>
          </ac:spMkLst>
        </pc:spChg>
        <pc:spChg chg="del">
          <ac:chgData name="Bill Chuang" userId="4d6420047bea6ca8" providerId="LiveId" clId="{330EEFD2-E062-4D4C-AAF2-597A4F4AB246}" dt="2021-07-09T12:00:40.658" v="226" actId="478"/>
          <ac:spMkLst>
            <pc:docMk/>
            <pc:sldMk cId="795040182" sldId="266"/>
            <ac:spMk id="47" creationId="{93FA6D4C-106C-4C7C-ABC7-F13204BBEB48}"/>
          </ac:spMkLst>
        </pc:spChg>
        <pc:spChg chg="del">
          <ac:chgData name="Bill Chuang" userId="4d6420047bea6ca8" providerId="LiveId" clId="{330EEFD2-E062-4D4C-AAF2-597A4F4AB246}" dt="2021-07-09T12:00:40.658" v="226" actId="478"/>
          <ac:spMkLst>
            <pc:docMk/>
            <pc:sldMk cId="795040182" sldId="266"/>
            <ac:spMk id="48" creationId="{F2C983BD-65EA-44CD-8F8C-D612901A4072}"/>
          </ac:spMkLst>
        </pc:spChg>
        <pc:picChg chg="del">
          <ac:chgData name="Bill Chuang" userId="4d6420047bea6ca8" providerId="LiveId" clId="{330EEFD2-E062-4D4C-AAF2-597A4F4AB246}" dt="2021-07-09T12:00:41.829" v="227" actId="478"/>
          <ac:picMkLst>
            <pc:docMk/>
            <pc:sldMk cId="795040182" sldId="266"/>
            <ac:picMk id="3" creationId="{E6951712-A292-4895-8934-59B2865327EC}"/>
          </ac:picMkLst>
        </pc:picChg>
        <pc:picChg chg="add mod">
          <ac:chgData name="Bill Chuang" userId="4d6420047bea6ca8" providerId="LiveId" clId="{330EEFD2-E062-4D4C-AAF2-597A4F4AB246}" dt="2021-07-09T12:01:04.563" v="249" actId="1076"/>
          <ac:picMkLst>
            <pc:docMk/>
            <pc:sldMk cId="795040182" sldId="266"/>
            <ac:picMk id="5" creationId="{E7E2ED5A-6FBE-49A7-BAB4-115F6E42EFC9}"/>
          </ac:picMkLst>
        </pc:picChg>
        <pc:cxnChg chg="del">
          <ac:chgData name="Bill Chuang" userId="4d6420047bea6ca8" providerId="LiveId" clId="{330EEFD2-E062-4D4C-AAF2-597A4F4AB246}" dt="2021-07-09T12:00:40.658" v="226" actId="478"/>
          <ac:cxnSpMkLst>
            <pc:docMk/>
            <pc:sldMk cId="795040182" sldId="266"/>
            <ac:cxnSpMk id="6" creationId="{B1B633B9-BB96-4B08-9FB6-AF20C41E8274}"/>
          </ac:cxnSpMkLst>
        </pc:cxnChg>
        <pc:cxnChg chg="del">
          <ac:chgData name="Bill Chuang" userId="4d6420047bea6ca8" providerId="LiveId" clId="{330EEFD2-E062-4D4C-AAF2-597A4F4AB246}" dt="2021-07-09T12:00:40.658" v="226" actId="478"/>
          <ac:cxnSpMkLst>
            <pc:docMk/>
            <pc:sldMk cId="795040182" sldId="266"/>
            <ac:cxnSpMk id="7" creationId="{247B3F57-D36A-4A6E-BDD6-D6E4B9D78F5C}"/>
          </ac:cxnSpMkLst>
        </pc:cxnChg>
        <pc:cxnChg chg="del">
          <ac:chgData name="Bill Chuang" userId="4d6420047bea6ca8" providerId="LiveId" clId="{330EEFD2-E062-4D4C-AAF2-597A4F4AB246}" dt="2021-07-09T12:00:40.658" v="226" actId="478"/>
          <ac:cxnSpMkLst>
            <pc:docMk/>
            <pc:sldMk cId="795040182" sldId="266"/>
            <ac:cxnSpMk id="14" creationId="{B6F8401E-2DA0-45A0-B062-988D9B25CC73}"/>
          </ac:cxnSpMkLst>
        </pc:cxnChg>
        <pc:cxnChg chg="del">
          <ac:chgData name="Bill Chuang" userId="4d6420047bea6ca8" providerId="LiveId" clId="{330EEFD2-E062-4D4C-AAF2-597A4F4AB246}" dt="2021-07-09T12:00:40.658" v="226" actId="478"/>
          <ac:cxnSpMkLst>
            <pc:docMk/>
            <pc:sldMk cId="795040182" sldId="266"/>
            <ac:cxnSpMk id="17" creationId="{901D2D74-2F22-4CC8-8C4D-2979EA51AD01}"/>
          </ac:cxnSpMkLst>
        </pc:cxnChg>
        <pc:cxnChg chg="del">
          <ac:chgData name="Bill Chuang" userId="4d6420047bea6ca8" providerId="LiveId" clId="{330EEFD2-E062-4D4C-AAF2-597A4F4AB246}" dt="2021-07-09T12:00:40.658" v="226" actId="478"/>
          <ac:cxnSpMkLst>
            <pc:docMk/>
            <pc:sldMk cId="795040182" sldId="266"/>
            <ac:cxnSpMk id="18" creationId="{15D23985-7B5D-484A-BFE7-03BCC1ADF4A4}"/>
          </ac:cxnSpMkLst>
        </pc:cxnChg>
        <pc:cxnChg chg="del">
          <ac:chgData name="Bill Chuang" userId="4d6420047bea6ca8" providerId="LiveId" clId="{330EEFD2-E062-4D4C-AAF2-597A4F4AB246}" dt="2021-07-09T12:00:40.658" v="226" actId="478"/>
          <ac:cxnSpMkLst>
            <pc:docMk/>
            <pc:sldMk cId="795040182" sldId="266"/>
            <ac:cxnSpMk id="19" creationId="{835C6205-EF96-40E9-A4F8-63CDFAB751E5}"/>
          </ac:cxnSpMkLst>
        </pc:cxnChg>
        <pc:cxnChg chg="del">
          <ac:chgData name="Bill Chuang" userId="4d6420047bea6ca8" providerId="LiveId" clId="{330EEFD2-E062-4D4C-AAF2-597A4F4AB246}" dt="2021-07-09T12:00:40.658" v="226" actId="478"/>
          <ac:cxnSpMkLst>
            <pc:docMk/>
            <pc:sldMk cId="795040182" sldId="266"/>
            <ac:cxnSpMk id="20" creationId="{7CFE2FA0-8EE6-4011-97B8-494A5DE68B85}"/>
          </ac:cxnSpMkLst>
        </pc:cxnChg>
        <pc:cxnChg chg="del">
          <ac:chgData name="Bill Chuang" userId="4d6420047bea6ca8" providerId="LiveId" clId="{330EEFD2-E062-4D4C-AAF2-597A4F4AB246}" dt="2021-07-09T12:00:40.658" v="226" actId="478"/>
          <ac:cxnSpMkLst>
            <pc:docMk/>
            <pc:sldMk cId="795040182" sldId="266"/>
            <ac:cxnSpMk id="21" creationId="{E691230C-2C69-4114-BF72-AB78BF0BAF97}"/>
          </ac:cxnSpMkLst>
        </pc:cxnChg>
        <pc:cxnChg chg="del">
          <ac:chgData name="Bill Chuang" userId="4d6420047bea6ca8" providerId="LiveId" clId="{330EEFD2-E062-4D4C-AAF2-597A4F4AB246}" dt="2021-07-09T12:00:40.658" v="226" actId="478"/>
          <ac:cxnSpMkLst>
            <pc:docMk/>
            <pc:sldMk cId="795040182" sldId="266"/>
            <ac:cxnSpMk id="22" creationId="{A2F1E3F2-DF5D-48A5-B18D-835A076D5195}"/>
          </ac:cxnSpMkLst>
        </pc:cxnChg>
        <pc:cxnChg chg="del">
          <ac:chgData name="Bill Chuang" userId="4d6420047bea6ca8" providerId="LiveId" clId="{330EEFD2-E062-4D4C-AAF2-597A4F4AB246}" dt="2021-07-09T12:00:40.658" v="226" actId="478"/>
          <ac:cxnSpMkLst>
            <pc:docMk/>
            <pc:sldMk cId="795040182" sldId="266"/>
            <ac:cxnSpMk id="23" creationId="{0E12CCA7-CA41-4BF7-B2BE-4D286BDA96DB}"/>
          </ac:cxnSpMkLst>
        </pc:cxnChg>
        <pc:cxnChg chg="del">
          <ac:chgData name="Bill Chuang" userId="4d6420047bea6ca8" providerId="LiveId" clId="{330EEFD2-E062-4D4C-AAF2-597A4F4AB246}" dt="2021-07-09T12:00:40.658" v="226" actId="478"/>
          <ac:cxnSpMkLst>
            <pc:docMk/>
            <pc:sldMk cId="795040182" sldId="266"/>
            <ac:cxnSpMk id="24" creationId="{238B45E9-330E-4687-ADD2-F3CCA62B859E}"/>
          </ac:cxnSpMkLst>
        </pc:cxnChg>
        <pc:cxnChg chg="del">
          <ac:chgData name="Bill Chuang" userId="4d6420047bea6ca8" providerId="LiveId" clId="{330EEFD2-E062-4D4C-AAF2-597A4F4AB246}" dt="2021-07-09T12:00:40.658" v="226" actId="478"/>
          <ac:cxnSpMkLst>
            <pc:docMk/>
            <pc:sldMk cId="795040182" sldId="266"/>
            <ac:cxnSpMk id="25" creationId="{48DAE5AA-5873-4FD0-8608-68562137E467}"/>
          </ac:cxnSpMkLst>
        </pc:cxnChg>
        <pc:cxnChg chg="del">
          <ac:chgData name="Bill Chuang" userId="4d6420047bea6ca8" providerId="LiveId" clId="{330EEFD2-E062-4D4C-AAF2-597A4F4AB246}" dt="2021-07-09T12:00:40.658" v="226" actId="478"/>
          <ac:cxnSpMkLst>
            <pc:docMk/>
            <pc:sldMk cId="795040182" sldId="266"/>
            <ac:cxnSpMk id="26" creationId="{C796F8AD-3184-459C-A2D6-C071871BB312}"/>
          </ac:cxnSpMkLst>
        </pc:cxnChg>
        <pc:cxnChg chg="del">
          <ac:chgData name="Bill Chuang" userId="4d6420047bea6ca8" providerId="LiveId" clId="{330EEFD2-E062-4D4C-AAF2-597A4F4AB246}" dt="2021-07-09T12:00:40.658" v="226" actId="478"/>
          <ac:cxnSpMkLst>
            <pc:docMk/>
            <pc:sldMk cId="795040182" sldId="266"/>
            <ac:cxnSpMk id="27" creationId="{07F3519E-C329-4AF6-879C-2DA7F512ED59}"/>
          </ac:cxnSpMkLst>
        </pc:cxnChg>
        <pc:cxnChg chg="del">
          <ac:chgData name="Bill Chuang" userId="4d6420047bea6ca8" providerId="LiveId" clId="{330EEFD2-E062-4D4C-AAF2-597A4F4AB246}" dt="2021-07-09T12:00:40.658" v="226" actId="478"/>
          <ac:cxnSpMkLst>
            <pc:docMk/>
            <pc:sldMk cId="795040182" sldId="266"/>
            <ac:cxnSpMk id="28" creationId="{1D90BB31-63BA-43CD-A625-EC12645E4314}"/>
          </ac:cxnSpMkLst>
        </pc:cxnChg>
      </pc:sldChg>
      <pc:sldChg chg="addSp delSp modSp add mod">
        <pc:chgData name="Bill Chuang" userId="4d6420047bea6ca8" providerId="LiveId" clId="{330EEFD2-E062-4D4C-AAF2-597A4F4AB246}" dt="2021-07-09T12:04:03.205" v="335" actId="255"/>
        <pc:sldMkLst>
          <pc:docMk/>
          <pc:sldMk cId="1482638063" sldId="267"/>
        </pc:sldMkLst>
        <pc:spChg chg="mod">
          <ac:chgData name="Bill Chuang" userId="4d6420047bea6ca8" providerId="LiveId" clId="{330EEFD2-E062-4D4C-AAF2-597A4F4AB246}" dt="2021-07-09T12:04:03.205" v="335" actId="255"/>
          <ac:spMkLst>
            <pc:docMk/>
            <pc:sldMk cId="1482638063" sldId="267"/>
            <ac:spMk id="2" creationId="{A2BD2363-25B9-44D2-96E2-53D6929E5EFA}"/>
          </ac:spMkLst>
        </pc:spChg>
        <pc:spChg chg="del">
          <ac:chgData name="Bill Chuang" userId="4d6420047bea6ca8" providerId="LiveId" clId="{330EEFD2-E062-4D4C-AAF2-597A4F4AB246}" dt="2021-07-09T12:03:05.561" v="297" actId="478"/>
          <ac:spMkLst>
            <pc:docMk/>
            <pc:sldMk cId="1482638063" sldId="267"/>
            <ac:spMk id="8" creationId="{9107E4C9-CA7D-4805-B3D1-34B283DCEF9A}"/>
          </ac:spMkLst>
        </pc:spChg>
        <pc:picChg chg="add mod">
          <ac:chgData name="Bill Chuang" userId="4d6420047bea6ca8" providerId="LiveId" clId="{330EEFD2-E062-4D4C-AAF2-597A4F4AB246}" dt="2021-07-09T12:03:51.843" v="333" actId="1076"/>
          <ac:picMkLst>
            <pc:docMk/>
            <pc:sldMk cId="1482638063" sldId="267"/>
            <ac:picMk id="4" creationId="{10180A75-E7FF-46F5-9B47-C73F01448143}"/>
          </ac:picMkLst>
        </pc:picChg>
        <pc:picChg chg="del">
          <ac:chgData name="Bill Chuang" userId="4d6420047bea6ca8" providerId="LiveId" clId="{330EEFD2-E062-4D4C-AAF2-597A4F4AB246}" dt="2021-07-09T12:03:04.217" v="296" actId="478"/>
          <ac:picMkLst>
            <pc:docMk/>
            <pc:sldMk cId="1482638063" sldId="267"/>
            <ac:picMk id="5" creationId="{E7E2ED5A-6FBE-49A7-BAB4-115F6E42EFC9}"/>
          </ac:picMkLst>
        </pc:picChg>
      </pc:sldChg>
      <pc:sldChg chg="add del">
        <pc:chgData name="Bill Chuang" userId="4d6420047bea6ca8" providerId="LiveId" clId="{330EEFD2-E062-4D4C-AAF2-597A4F4AB246}" dt="2021-07-09T12:11:41.803" v="344" actId="2696"/>
        <pc:sldMkLst>
          <pc:docMk/>
          <pc:sldMk cId="50545262" sldId="268"/>
        </pc:sldMkLst>
      </pc:sldChg>
      <pc:sldChg chg="modSp new del mod ord">
        <pc:chgData name="Bill Chuang" userId="4d6420047bea6ca8" providerId="LiveId" clId="{330EEFD2-E062-4D4C-AAF2-597A4F4AB246}" dt="2021-07-09T12:08:36.344" v="340" actId="2696"/>
        <pc:sldMkLst>
          <pc:docMk/>
          <pc:sldMk cId="1291330783" sldId="268"/>
        </pc:sldMkLst>
        <pc:spChg chg="mod">
          <ac:chgData name="Bill Chuang" userId="4d6420047bea6ca8" providerId="LiveId" clId="{330EEFD2-E062-4D4C-AAF2-597A4F4AB246}" dt="2021-07-09T12:05:31.413" v="339" actId="1076"/>
          <ac:spMkLst>
            <pc:docMk/>
            <pc:sldMk cId="1291330783" sldId="268"/>
            <ac:spMk id="2" creationId="{E8AA0114-AC3C-42B1-A91E-614CB09DCE24}"/>
          </ac:spMkLst>
        </pc:spChg>
      </pc:sldChg>
      <pc:sldChg chg="addSp delSp modSp new mod ord modClrScheme modAnim chgLayout">
        <pc:chgData name="Bill Chuang" userId="4d6420047bea6ca8" providerId="LiveId" clId="{330EEFD2-E062-4D4C-AAF2-597A4F4AB246}" dt="2021-07-10T04:53:26.404" v="793"/>
        <pc:sldMkLst>
          <pc:docMk/>
          <pc:sldMk cId="2364441826" sldId="268"/>
        </pc:sldMkLst>
        <pc:spChg chg="mod">
          <ac:chgData name="Bill Chuang" userId="4d6420047bea6ca8" providerId="LiveId" clId="{330EEFD2-E062-4D4C-AAF2-597A4F4AB246}" dt="2021-07-09T12:13:36.632" v="403" actId="26606"/>
          <ac:spMkLst>
            <pc:docMk/>
            <pc:sldMk cId="2364441826" sldId="268"/>
            <ac:spMk id="2" creationId="{28B78F4B-10CA-4655-9907-B5F20C1CFAE0}"/>
          </ac:spMkLst>
        </pc:spChg>
        <pc:spChg chg="del">
          <ac:chgData name="Bill Chuang" userId="4d6420047bea6ca8" providerId="LiveId" clId="{330EEFD2-E062-4D4C-AAF2-597A4F4AB246}" dt="2021-07-09T12:13:28.613" v="401" actId="931"/>
          <ac:spMkLst>
            <pc:docMk/>
            <pc:sldMk cId="2364441826" sldId="268"/>
            <ac:spMk id="3" creationId="{82F49F21-DB3B-4392-BAC2-945D1897D725}"/>
          </ac:spMkLst>
        </pc:spChg>
        <pc:spChg chg="add mod">
          <ac:chgData name="Bill Chuang" userId="4d6420047bea6ca8" providerId="LiveId" clId="{330EEFD2-E062-4D4C-AAF2-597A4F4AB246}" dt="2021-07-09T12:23:14.406" v="713" actId="113"/>
          <ac:spMkLst>
            <pc:docMk/>
            <pc:sldMk cId="2364441826" sldId="268"/>
            <ac:spMk id="8" creationId="{8722CA92-2B8B-4267-966B-16DA566CE716}"/>
          </ac:spMkLst>
        </pc:spChg>
        <pc:spChg chg="add mod">
          <ac:chgData name="Bill Chuang" userId="4d6420047bea6ca8" providerId="LiveId" clId="{330EEFD2-E062-4D4C-AAF2-597A4F4AB246}" dt="2021-07-09T12:15:34.958" v="589" actId="20577"/>
          <ac:spMkLst>
            <pc:docMk/>
            <pc:sldMk cId="2364441826" sldId="268"/>
            <ac:spMk id="10" creationId="{7539AC36-050D-4BF0-8440-949924CDC084}"/>
          </ac:spMkLst>
        </pc:spChg>
        <pc:picChg chg="add mod">
          <ac:chgData name="Bill Chuang" userId="4d6420047bea6ca8" providerId="LiveId" clId="{330EEFD2-E062-4D4C-AAF2-597A4F4AB246}" dt="2021-07-09T12:19:02.125" v="700" actId="1076"/>
          <ac:picMkLst>
            <pc:docMk/>
            <pc:sldMk cId="2364441826" sldId="268"/>
            <ac:picMk id="5" creationId="{61C15FEB-0BF8-4833-A088-145990A54D65}"/>
          </ac:picMkLst>
        </pc:picChg>
        <pc:picChg chg="add mod">
          <ac:chgData name="Bill Chuang" userId="4d6420047bea6ca8" providerId="LiveId" clId="{330EEFD2-E062-4D4C-AAF2-597A4F4AB246}" dt="2021-07-09T12:22:54.780" v="710" actId="1076"/>
          <ac:picMkLst>
            <pc:docMk/>
            <pc:sldMk cId="2364441826" sldId="268"/>
            <ac:picMk id="1026" creationId="{3D2B9739-5C75-40AD-AC19-F07674C5CFE0}"/>
          </ac:picMkLst>
        </pc:picChg>
      </pc:sldChg>
      <pc:sldChg chg="modSp new mod">
        <pc:chgData name="Bill Chuang" userId="4d6420047bea6ca8" providerId="LiveId" clId="{330EEFD2-E062-4D4C-AAF2-597A4F4AB246}" dt="2021-07-09T12:27:53.269" v="788" actId="20577"/>
        <pc:sldMkLst>
          <pc:docMk/>
          <pc:sldMk cId="1295985449" sldId="269"/>
        </pc:sldMkLst>
        <pc:spChg chg="mod">
          <ac:chgData name="Bill Chuang" userId="4d6420047bea6ca8" providerId="LiveId" clId="{330EEFD2-E062-4D4C-AAF2-597A4F4AB246}" dt="2021-07-09T12:27:35.264" v="749" actId="20577"/>
          <ac:spMkLst>
            <pc:docMk/>
            <pc:sldMk cId="1295985449" sldId="269"/>
            <ac:spMk id="2" creationId="{300299C8-E3F5-4C13-9944-8540E86EAC14}"/>
          </ac:spMkLst>
        </pc:spChg>
        <pc:spChg chg="mod">
          <ac:chgData name="Bill Chuang" userId="4d6420047bea6ca8" providerId="LiveId" clId="{330EEFD2-E062-4D4C-AAF2-597A4F4AB246}" dt="2021-07-09T12:27:47.496" v="775" actId="20577"/>
          <ac:spMkLst>
            <pc:docMk/>
            <pc:sldMk cId="1295985449" sldId="269"/>
            <ac:spMk id="3" creationId="{35C408A0-E483-4B94-94CE-8B3B879108FE}"/>
          </ac:spMkLst>
        </pc:spChg>
        <pc:spChg chg="mod">
          <ac:chgData name="Bill Chuang" userId="4d6420047bea6ca8" providerId="LiveId" clId="{330EEFD2-E062-4D4C-AAF2-597A4F4AB246}" dt="2021-07-09T12:27:53.269" v="788" actId="20577"/>
          <ac:spMkLst>
            <pc:docMk/>
            <pc:sldMk cId="1295985449" sldId="269"/>
            <ac:spMk id="4" creationId="{77EDB3D6-D23A-48EE-BC79-2C96CF8B61BF}"/>
          </ac:spMkLst>
        </pc:spChg>
      </pc:sldChg>
      <pc:sldChg chg="add del">
        <pc:chgData name="Bill Chuang" userId="4d6420047bea6ca8" providerId="LiveId" clId="{330EEFD2-E062-4D4C-AAF2-597A4F4AB246}" dt="2021-07-09T12:27:02.091" v="715" actId="2696"/>
        <pc:sldMkLst>
          <pc:docMk/>
          <pc:sldMk cId="3175824783" sldId="269"/>
        </pc:sldMkLst>
      </pc:sldChg>
    </pc:docChg>
  </pc:docChgLst>
  <pc:docChgLst>
    <pc:chgData name="Bill Chuang" userId="4d6420047bea6ca8" providerId="LiveId" clId="{D47B1B78-9920-4F97-9A7E-7E460FFAD56D}"/>
    <pc:docChg chg="undo redo custSel addSld delSld modSld sldOrd modShowInfo">
      <pc:chgData name="Bill Chuang" userId="4d6420047bea6ca8" providerId="LiveId" clId="{D47B1B78-9920-4F97-9A7E-7E460FFAD56D}" dt="2021-07-24T06:46:28.872" v="9504" actId="1076"/>
      <pc:docMkLst>
        <pc:docMk/>
      </pc:docMkLst>
      <pc:sldChg chg="modSp mod">
        <pc:chgData name="Bill Chuang" userId="4d6420047bea6ca8" providerId="LiveId" clId="{D47B1B78-9920-4F97-9A7E-7E460FFAD56D}" dt="2021-07-22T09:01:42.296" v="9402" actId="20577"/>
        <pc:sldMkLst>
          <pc:docMk/>
          <pc:sldMk cId="1337192207" sldId="261"/>
        </pc:sldMkLst>
        <pc:spChg chg="mod">
          <ac:chgData name="Bill Chuang" userId="4d6420047bea6ca8" providerId="LiveId" clId="{D47B1B78-9920-4F97-9A7E-7E460FFAD56D}" dt="2021-07-21T13:47:33.288" v="5096" actId="20577"/>
          <ac:spMkLst>
            <pc:docMk/>
            <pc:sldMk cId="1337192207" sldId="261"/>
            <ac:spMk id="2" creationId="{ED476017-D224-40AE-B921-67525450151A}"/>
          </ac:spMkLst>
        </pc:spChg>
        <pc:spChg chg="mod">
          <ac:chgData name="Bill Chuang" userId="4d6420047bea6ca8" providerId="LiveId" clId="{D47B1B78-9920-4F97-9A7E-7E460FFAD56D}" dt="2021-07-22T09:01:42.296" v="9402" actId="20577"/>
          <ac:spMkLst>
            <pc:docMk/>
            <pc:sldMk cId="1337192207" sldId="261"/>
            <ac:spMk id="3" creationId="{51F013D4-CBD9-4FC1-AF91-2301A704488B}"/>
          </ac:spMkLst>
        </pc:spChg>
      </pc:sldChg>
      <pc:sldChg chg="del">
        <pc:chgData name="Bill Chuang" userId="4d6420047bea6ca8" providerId="LiveId" clId="{D47B1B78-9920-4F97-9A7E-7E460FFAD56D}" dt="2021-07-15T05:23:59.449" v="4" actId="2696"/>
        <pc:sldMkLst>
          <pc:docMk/>
          <pc:sldMk cId="1094849372" sldId="262"/>
        </pc:sldMkLst>
      </pc:sldChg>
      <pc:sldChg chg="del">
        <pc:chgData name="Bill Chuang" userId="4d6420047bea6ca8" providerId="LiveId" clId="{D47B1B78-9920-4F97-9A7E-7E460FFAD56D}" dt="2021-07-15T05:23:59.449" v="4" actId="2696"/>
        <pc:sldMkLst>
          <pc:docMk/>
          <pc:sldMk cId="59333716" sldId="263"/>
        </pc:sldMkLst>
      </pc:sldChg>
      <pc:sldChg chg="del">
        <pc:chgData name="Bill Chuang" userId="4d6420047bea6ca8" providerId="LiveId" clId="{D47B1B78-9920-4F97-9A7E-7E460FFAD56D}" dt="2021-07-15T05:23:59.449" v="4" actId="2696"/>
        <pc:sldMkLst>
          <pc:docMk/>
          <pc:sldMk cId="1937357070" sldId="264"/>
        </pc:sldMkLst>
      </pc:sldChg>
      <pc:sldChg chg="del">
        <pc:chgData name="Bill Chuang" userId="4d6420047bea6ca8" providerId="LiveId" clId="{D47B1B78-9920-4F97-9A7E-7E460FFAD56D}" dt="2021-07-15T05:23:59.449" v="4" actId="2696"/>
        <pc:sldMkLst>
          <pc:docMk/>
          <pc:sldMk cId="4175784621" sldId="265"/>
        </pc:sldMkLst>
      </pc:sldChg>
      <pc:sldChg chg="del">
        <pc:chgData name="Bill Chuang" userId="4d6420047bea6ca8" providerId="LiveId" clId="{D47B1B78-9920-4F97-9A7E-7E460FFAD56D}" dt="2021-07-15T05:23:59.449" v="4" actId="2696"/>
        <pc:sldMkLst>
          <pc:docMk/>
          <pc:sldMk cId="795040182" sldId="266"/>
        </pc:sldMkLst>
      </pc:sldChg>
      <pc:sldChg chg="del">
        <pc:chgData name="Bill Chuang" userId="4d6420047bea6ca8" providerId="LiveId" clId="{D47B1B78-9920-4F97-9A7E-7E460FFAD56D}" dt="2021-07-15T05:23:59.449" v="4" actId="2696"/>
        <pc:sldMkLst>
          <pc:docMk/>
          <pc:sldMk cId="1482638063" sldId="267"/>
        </pc:sldMkLst>
      </pc:sldChg>
      <pc:sldChg chg="del">
        <pc:chgData name="Bill Chuang" userId="4d6420047bea6ca8" providerId="LiveId" clId="{D47B1B78-9920-4F97-9A7E-7E460FFAD56D}" dt="2021-07-15T05:23:59.449" v="4" actId="2696"/>
        <pc:sldMkLst>
          <pc:docMk/>
          <pc:sldMk cId="2364441826" sldId="268"/>
        </pc:sldMkLst>
      </pc:sldChg>
      <pc:sldChg chg="addSp delSp modSp mod">
        <pc:chgData name="Bill Chuang" userId="4d6420047bea6ca8" providerId="LiveId" clId="{D47B1B78-9920-4F97-9A7E-7E460FFAD56D}" dt="2021-07-24T04:48:03.406" v="9452" actId="207"/>
        <pc:sldMkLst>
          <pc:docMk/>
          <pc:sldMk cId="1295985449" sldId="269"/>
        </pc:sldMkLst>
        <pc:spChg chg="mod">
          <ac:chgData name="Bill Chuang" userId="4d6420047bea6ca8" providerId="LiveId" clId="{D47B1B78-9920-4F97-9A7E-7E460FFAD56D}" dt="2021-07-21T14:03:10.684" v="5310" actId="20577"/>
          <ac:spMkLst>
            <pc:docMk/>
            <pc:sldMk cId="1295985449" sldId="269"/>
            <ac:spMk id="2" creationId="{300299C8-E3F5-4C13-9944-8540E86EAC14}"/>
          </ac:spMkLst>
        </pc:spChg>
        <pc:spChg chg="del">
          <ac:chgData name="Bill Chuang" userId="4d6420047bea6ca8" providerId="LiveId" clId="{D47B1B78-9920-4F97-9A7E-7E460FFAD56D}" dt="2021-07-21T14:03:58.469" v="5311" actId="478"/>
          <ac:spMkLst>
            <pc:docMk/>
            <pc:sldMk cId="1295985449" sldId="269"/>
            <ac:spMk id="3" creationId="{35C408A0-E483-4B94-94CE-8B3B879108FE}"/>
          </ac:spMkLst>
        </pc:spChg>
        <pc:spChg chg="mod">
          <ac:chgData name="Bill Chuang" userId="4d6420047bea6ca8" providerId="LiveId" clId="{D47B1B78-9920-4F97-9A7E-7E460FFAD56D}" dt="2021-07-24T04:48:03.406" v="9452" actId="207"/>
          <ac:spMkLst>
            <pc:docMk/>
            <pc:sldMk cId="1295985449" sldId="269"/>
            <ac:spMk id="4" creationId="{77EDB3D6-D23A-48EE-BC79-2C96CF8B61BF}"/>
          </ac:spMkLst>
        </pc:spChg>
        <pc:spChg chg="add del mod">
          <ac:chgData name="Bill Chuang" userId="4d6420047bea6ca8" providerId="LiveId" clId="{D47B1B78-9920-4F97-9A7E-7E460FFAD56D}" dt="2021-07-21T14:04:03.108" v="5314" actId="478"/>
          <ac:spMkLst>
            <pc:docMk/>
            <pc:sldMk cId="1295985449" sldId="269"/>
            <ac:spMk id="5" creationId="{45ADAD9A-DE72-4CB6-ABCE-7755BECA4CB9}"/>
          </ac:spMkLst>
        </pc:spChg>
        <pc:spChg chg="add del mod">
          <ac:chgData name="Bill Chuang" userId="4d6420047bea6ca8" providerId="LiveId" clId="{D47B1B78-9920-4F97-9A7E-7E460FFAD56D}" dt="2021-07-21T14:04:00.520" v="5312" actId="478"/>
          <ac:spMkLst>
            <pc:docMk/>
            <pc:sldMk cId="1295985449" sldId="269"/>
            <ac:spMk id="7" creationId="{17D5D2F3-E951-409F-82AC-38569C3B2AD1}"/>
          </ac:spMkLst>
        </pc:spChg>
        <pc:spChg chg="add del mod">
          <ac:chgData name="Bill Chuang" userId="4d6420047bea6ca8" providerId="LiveId" clId="{D47B1B78-9920-4F97-9A7E-7E460FFAD56D}" dt="2021-07-21T14:04:04.839" v="5315" actId="478"/>
          <ac:spMkLst>
            <pc:docMk/>
            <pc:sldMk cId="1295985449" sldId="269"/>
            <ac:spMk id="8" creationId="{42BAF642-5A5B-43E0-9DB4-8992A4B765E6}"/>
          </ac:spMkLst>
        </pc:spChg>
        <pc:picChg chg="add del mod">
          <ac:chgData name="Bill Chuang" userId="4d6420047bea6ca8" providerId="LiveId" clId="{D47B1B78-9920-4F97-9A7E-7E460FFAD56D}" dt="2021-07-21T14:04:01.834" v="5313" actId="478"/>
          <ac:picMkLst>
            <pc:docMk/>
            <pc:sldMk cId="1295985449" sldId="269"/>
            <ac:picMk id="1026" creationId="{3C716388-F534-431D-B060-4A4BB320D376}"/>
          </ac:picMkLst>
        </pc:picChg>
        <pc:picChg chg="add del mod">
          <ac:chgData name="Bill Chuang" userId="4d6420047bea6ca8" providerId="LiveId" clId="{D47B1B78-9920-4F97-9A7E-7E460FFAD56D}" dt="2021-07-21T14:04:05.345" v="5316" actId="478"/>
          <ac:picMkLst>
            <pc:docMk/>
            <pc:sldMk cId="1295985449" sldId="269"/>
            <ac:picMk id="1028" creationId="{FAD605FA-D937-4AEE-A515-36AF1DB30628}"/>
          </ac:picMkLst>
        </pc:picChg>
      </pc:sldChg>
      <pc:sldChg chg="addSp delSp modSp new del mod">
        <pc:chgData name="Bill Chuang" userId="4d6420047bea6ca8" providerId="LiveId" clId="{D47B1B78-9920-4F97-9A7E-7E460FFAD56D}" dt="2021-07-21T15:25:59.603" v="6907" actId="47"/>
        <pc:sldMkLst>
          <pc:docMk/>
          <pc:sldMk cId="1110372946" sldId="270"/>
        </pc:sldMkLst>
        <pc:spChg chg="mod">
          <ac:chgData name="Bill Chuang" userId="4d6420047bea6ca8" providerId="LiveId" clId="{D47B1B78-9920-4F97-9A7E-7E460FFAD56D}" dt="2021-07-15T05:35:40.467" v="498" actId="207"/>
          <ac:spMkLst>
            <pc:docMk/>
            <pc:sldMk cId="1110372946" sldId="270"/>
            <ac:spMk id="2" creationId="{B13565D8-01B3-4B87-A039-B364F37EB740}"/>
          </ac:spMkLst>
        </pc:spChg>
        <pc:spChg chg="del">
          <ac:chgData name="Bill Chuang" userId="4d6420047bea6ca8" providerId="LiveId" clId="{D47B1B78-9920-4F97-9A7E-7E460FFAD56D}" dt="2021-07-15T05:33:47.985" v="259"/>
          <ac:spMkLst>
            <pc:docMk/>
            <pc:sldMk cId="1110372946" sldId="270"/>
            <ac:spMk id="3" creationId="{F49C89E1-F46B-4963-BE62-1CFEAF361071}"/>
          </ac:spMkLst>
        </pc:spChg>
        <pc:spChg chg="del">
          <ac:chgData name="Bill Chuang" userId="4d6420047bea6ca8" providerId="LiveId" clId="{D47B1B78-9920-4F97-9A7E-7E460FFAD56D}" dt="2021-07-15T05:33:52.387" v="260" actId="26606"/>
          <ac:spMkLst>
            <pc:docMk/>
            <pc:sldMk cId="1110372946" sldId="270"/>
            <ac:spMk id="4" creationId="{EC6C3152-1EA1-4849-AE6E-5CA3BE926CBC}"/>
          </ac:spMkLst>
        </pc:spChg>
        <pc:spChg chg="add mod">
          <ac:chgData name="Bill Chuang" userId="4d6420047bea6ca8" providerId="LiveId" clId="{D47B1B78-9920-4F97-9A7E-7E460FFAD56D}" dt="2021-07-15T05:35:33.155" v="497" actId="20577"/>
          <ac:spMkLst>
            <pc:docMk/>
            <pc:sldMk cId="1110372946" sldId="270"/>
            <ac:spMk id="73" creationId="{0453EF1B-43FA-4D7E-88E1-47E6CD2D81F1}"/>
          </ac:spMkLst>
        </pc:spChg>
        <pc:picChg chg="add del mod">
          <ac:chgData name="Bill Chuang" userId="4d6420047bea6ca8" providerId="LiveId" clId="{D47B1B78-9920-4F97-9A7E-7E460FFAD56D}" dt="2021-07-15T05:33:46.679" v="258" actId="478"/>
          <ac:picMkLst>
            <pc:docMk/>
            <pc:sldMk cId="1110372946" sldId="270"/>
            <ac:picMk id="2050" creationId="{9B783106-6BD3-45C7-81D3-3A5D76055A5E}"/>
          </ac:picMkLst>
        </pc:picChg>
        <pc:picChg chg="add mod">
          <ac:chgData name="Bill Chuang" userId="4d6420047bea6ca8" providerId="LiveId" clId="{D47B1B78-9920-4F97-9A7E-7E460FFAD56D}" dt="2021-07-15T05:33:52.387" v="260" actId="26606"/>
          <ac:picMkLst>
            <pc:docMk/>
            <pc:sldMk cId="1110372946" sldId="270"/>
            <ac:picMk id="2052" creationId="{B79424E4-945C-4CFC-9668-55F9E9FE2B26}"/>
          </ac:picMkLst>
        </pc:picChg>
      </pc:sldChg>
      <pc:sldChg chg="addSp modSp new del mod modClrScheme chgLayout">
        <pc:chgData name="Bill Chuang" userId="4d6420047bea6ca8" providerId="LiveId" clId="{D47B1B78-9920-4F97-9A7E-7E460FFAD56D}" dt="2021-07-21T15:25:59.603" v="6907" actId="47"/>
        <pc:sldMkLst>
          <pc:docMk/>
          <pc:sldMk cId="965159300" sldId="271"/>
        </pc:sldMkLst>
        <pc:spChg chg="mod">
          <ac:chgData name="Bill Chuang" userId="4d6420047bea6ca8" providerId="LiveId" clId="{D47B1B78-9920-4F97-9A7E-7E460FFAD56D}" dt="2021-07-15T05:44:23.998" v="574" actId="207"/>
          <ac:spMkLst>
            <pc:docMk/>
            <pc:sldMk cId="965159300" sldId="271"/>
            <ac:spMk id="2" creationId="{60CCEA91-629F-4E06-AA93-D6B5BE2FE8D8}"/>
          </ac:spMkLst>
        </pc:spChg>
        <pc:spChg chg="mod">
          <ac:chgData name="Bill Chuang" userId="4d6420047bea6ca8" providerId="LiveId" clId="{D47B1B78-9920-4F97-9A7E-7E460FFAD56D}" dt="2021-07-15T05:44:29.684" v="576" actId="207"/>
          <ac:spMkLst>
            <pc:docMk/>
            <pc:sldMk cId="965159300" sldId="271"/>
            <ac:spMk id="3" creationId="{27145262-4278-4DE4-8DAC-75F278B3CDF0}"/>
          </ac:spMkLst>
        </pc:spChg>
        <pc:picChg chg="add mod">
          <ac:chgData name="Bill Chuang" userId="4d6420047bea6ca8" providerId="LiveId" clId="{D47B1B78-9920-4F97-9A7E-7E460FFAD56D}" dt="2021-07-15T05:47:16.406" v="587" actId="1076"/>
          <ac:picMkLst>
            <pc:docMk/>
            <pc:sldMk cId="965159300" sldId="271"/>
            <ac:picMk id="5" creationId="{B218BB39-90C0-471D-9CCC-946A696040AA}"/>
          </ac:picMkLst>
        </pc:picChg>
        <pc:picChg chg="add mod">
          <ac:chgData name="Bill Chuang" userId="4d6420047bea6ca8" providerId="LiveId" clId="{D47B1B78-9920-4F97-9A7E-7E460FFAD56D}" dt="2021-07-15T05:47:22.494" v="588" actId="1076"/>
          <ac:picMkLst>
            <pc:docMk/>
            <pc:sldMk cId="965159300" sldId="271"/>
            <ac:picMk id="3074" creationId="{74E92C93-DB9C-4A12-AC94-C8FADB13F4CF}"/>
          </ac:picMkLst>
        </pc:picChg>
      </pc:sldChg>
      <pc:sldChg chg="addSp delSp modSp new del mod modAnim">
        <pc:chgData name="Bill Chuang" userId="4d6420047bea6ca8" providerId="LiveId" clId="{D47B1B78-9920-4F97-9A7E-7E460FFAD56D}" dt="2021-07-21T15:25:59.603" v="6907" actId="47"/>
        <pc:sldMkLst>
          <pc:docMk/>
          <pc:sldMk cId="3790063313" sldId="272"/>
        </pc:sldMkLst>
        <pc:spChg chg="mod">
          <ac:chgData name="Bill Chuang" userId="4d6420047bea6ca8" providerId="LiveId" clId="{D47B1B78-9920-4F97-9A7E-7E460FFAD56D}" dt="2021-07-15T06:04:26.311" v="975" actId="1076"/>
          <ac:spMkLst>
            <pc:docMk/>
            <pc:sldMk cId="3790063313" sldId="272"/>
            <ac:spMk id="2" creationId="{0107A2B0-BEF2-4CA2-9AFD-EBDD9B36A02D}"/>
          </ac:spMkLst>
        </pc:spChg>
        <pc:spChg chg="add del">
          <ac:chgData name="Bill Chuang" userId="4d6420047bea6ca8" providerId="LiveId" clId="{D47B1B78-9920-4F97-9A7E-7E460FFAD56D}" dt="2021-07-15T05:56:54.663" v="759" actId="22"/>
          <ac:spMkLst>
            <pc:docMk/>
            <pc:sldMk cId="3790063313" sldId="272"/>
            <ac:spMk id="3" creationId="{64464DA4-E723-4161-82CA-187B17E7E6D4}"/>
          </ac:spMkLst>
        </pc:spChg>
        <pc:spChg chg="mod">
          <ac:chgData name="Bill Chuang" userId="4d6420047bea6ca8" providerId="LiveId" clId="{D47B1B78-9920-4F97-9A7E-7E460FFAD56D}" dt="2021-07-15T05:59:07.596" v="824" actId="20577"/>
          <ac:spMkLst>
            <pc:docMk/>
            <pc:sldMk cId="3790063313" sldId="272"/>
            <ac:spMk id="4" creationId="{90F0FA21-D610-4DD1-8813-77EEF10DFD41}"/>
          </ac:spMkLst>
        </pc:spChg>
        <pc:spChg chg="add mod">
          <ac:chgData name="Bill Chuang" userId="4d6420047bea6ca8" providerId="LiveId" clId="{D47B1B78-9920-4F97-9A7E-7E460FFAD56D}" dt="2021-07-15T06:01:02.373" v="973" actId="2711"/>
          <ac:spMkLst>
            <pc:docMk/>
            <pc:sldMk cId="3790063313" sldId="272"/>
            <ac:spMk id="7" creationId="{4D174F5B-5F60-4AD5-B59A-83AC54093294}"/>
          </ac:spMkLst>
        </pc:spChg>
        <pc:picChg chg="add del mod ord">
          <ac:chgData name="Bill Chuang" userId="4d6420047bea6ca8" providerId="LiveId" clId="{D47B1B78-9920-4F97-9A7E-7E460FFAD56D}" dt="2021-07-15T05:57:48.951" v="801" actId="1076"/>
          <ac:picMkLst>
            <pc:docMk/>
            <pc:sldMk cId="3790063313" sldId="272"/>
            <ac:picMk id="6" creationId="{902211CA-E4C1-4EA2-AE55-798AE6BF5463}"/>
          </ac:picMkLst>
        </pc:picChg>
      </pc:sldChg>
      <pc:sldChg chg="addSp delSp modSp add del mod delAnim modAnim">
        <pc:chgData name="Bill Chuang" userId="4d6420047bea6ca8" providerId="LiveId" clId="{D47B1B78-9920-4F97-9A7E-7E460FFAD56D}" dt="2021-07-21T15:25:59.603" v="6907" actId="47"/>
        <pc:sldMkLst>
          <pc:docMk/>
          <pc:sldMk cId="2824799203" sldId="273"/>
        </pc:sldMkLst>
        <pc:spChg chg="mod">
          <ac:chgData name="Bill Chuang" userId="4d6420047bea6ca8" providerId="LiveId" clId="{D47B1B78-9920-4F97-9A7E-7E460FFAD56D}" dt="2021-07-15T06:04:47.206" v="1015" actId="20577"/>
          <ac:spMkLst>
            <pc:docMk/>
            <pc:sldMk cId="2824799203" sldId="273"/>
            <ac:spMk id="2" creationId="{0107A2B0-BEF2-4CA2-9AFD-EBDD9B36A02D}"/>
          </ac:spMkLst>
        </pc:spChg>
        <pc:spChg chg="mod">
          <ac:chgData name="Bill Chuang" userId="4d6420047bea6ca8" providerId="LiveId" clId="{D47B1B78-9920-4F97-9A7E-7E460FFAD56D}" dt="2021-07-15T06:11:12.244" v="1390" actId="20577"/>
          <ac:spMkLst>
            <pc:docMk/>
            <pc:sldMk cId="2824799203" sldId="273"/>
            <ac:spMk id="4" creationId="{90F0FA21-D610-4DD1-8813-77EEF10DFD41}"/>
          </ac:spMkLst>
        </pc:spChg>
        <pc:spChg chg="add del mod">
          <ac:chgData name="Bill Chuang" userId="4d6420047bea6ca8" providerId="LiveId" clId="{D47B1B78-9920-4F97-9A7E-7E460FFAD56D}" dt="2021-07-15T06:05:51.545" v="1017" actId="22"/>
          <ac:spMkLst>
            <pc:docMk/>
            <pc:sldMk cId="2824799203" sldId="273"/>
            <ac:spMk id="5" creationId="{9736E5CA-B94E-4035-9D74-91FC2860E5BF}"/>
          </ac:spMkLst>
        </pc:spChg>
        <pc:spChg chg="del mod">
          <ac:chgData name="Bill Chuang" userId="4d6420047bea6ca8" providerId="LiveId" clId="{D47B1B78-9920-4F97-9A7E-7E460FFAD56D}" dt="2021-07-15T06:05:58.384" v="1019" actId="478"/>
          <ac:spMkLst>
            <pc:docMk/>
            <pc:sldMk cId="2824799203" sldId="273"/>
            <ac:spMk id="7" creationId="{4D174F5B-5F60-4AD5-B59A-83AC54093294}"/>
          </ac:spMkLst>
        </pc:spChg>
        <pc:picChg chg="del">
          <ac:chgData name="Bill Chuang" userId="4d6420047bea6ca8" providerId="LiveId" clId="{D47B1B78-9920-4F97-9A7E-7E460FFAD56D}" dt="2021-07-15T06:05:34.704" v="1016" actId="478"/>
          <ac:picMkLst>
            <pc:docMk/>
            <pc:sldMk cId="2824799203" sldId="273"/>
            <ac:picMk id="6" creationId="{902211CA-E4C1-4EA2-AE55-798AE6BF5463}"/>
          </ac:picMkLst>
        </pc:picChg>
        <pc:picChg chg="add mod ord">
          <ac:chgData name="Bill Chuang" userId="4d6420047bea6ca8" providerId="LiveId" clId="{D47B1B78-9920-4F97-9A7E-7E460FFAD56D}" dt="2021-07-15T06:11:21.062" v="1391" actId="1076"/>
          <ac:picMkLst>
            <pc:docMk/>
            <pc:sldMk cId="2824799203" sldId="273"/>
            <ac:picMk id="9" creationId="{15739D62-EA50-41CA-BE14-6B3F9B1C2372}"/>
          </ac:picMkLst>
        </pc:picChg>
        <pc:picChg chg="add mod">
          <ac:chgData name="Bill Chuang" userId="4d6420047bea6ca8" providerId="LiveId" clId="{D47B1B78-9920-4F97-9A7E-7E460FFAD56D}" dt="2021-07-15T06:11:21.062" v="1391" actId="1076"/>
          <ac:picMkLst>
            <pc:docMk/>
            <pc:sldMk cId="2824799203" sldId="273"/>
            <ac:picMk id="11" creationId="{AD00A702-BF55-4ACA-99A3-3F819A0C47F2}"/>
          </ac:picMkLst>
        </pc:picChg>
      </pc:sldChg>
      <pc:sldChg chg="add del">
        <pc:chgData name="Bill Chuang" userId="4d6420047bea6ca8" providerId="LiveId" clId="{D47B1B78-9920-4F97-9A7E-7E460FFAD56D}" dt="2021-07-15T05:58:40.699" v="804" actId="2696"/>
        <pc:sldMkLst>
          <pc:docMk/>
          <pc:sldMk cId="3843278524" sldId="273"/>
        </pc:sldMkLst>
      </pc:sldChg>
      <pc:sldChg chg="delSp modSp new del mod">
        <pc:chgData name="Bill Chuang" userId="4d6420047bea6ca8" providerId="LiveId" clId="{D47B1B78-9920-4F97-9A7E-7E460FFAD56D}" dt="2021-07-21T15:25:59.603" v="6907" actId="47"/>
        <pc:sldMkLst>
          <pc:docMk/>
          <pc:sldMk cId="3739326396" sldId="274"/>
        </pc:sldMkLst>
        <pc:spChg chg="mod">
          <ac:chgData name="Bill Chuang" userId="4d6420047bea6ca8" providerId="LiveId" clId="{D47B1B78-9920-4F97-9A7E-7E460FFAD56D}" dt="2021-07-15T06:13:03.677" v="1439" actId="20577"/>
          <ac:spMkLst>
            <pc:docMk/>
            <pc:sldMk cId="3739326396" sldId="274"/>
            <ac:spMk id="2" creationId="{9E078B7B-B14F-4893-A8DC-12613BE14F0E}"/>
          </ac:spMkLst>
        </pc:spChg>
        <pc:spChg chg="del">
          <ac:chgData name="Bill Chuang" userId="4d6420047bea6ca8" providerId="LiveId" clId="{D47B1B78-9920-4F97-9A7E-7E460FFAD56D}" dt="2021-07-15T06:13:08.383" v="1440" actId="478"/>
          <ac:spMkLst>
            <pc:docMk/>
            <pc:sldMk cId="3739326396" sldId="274"/>
            <ac:spMk id="3" creationId="{025C9ACC-9BED-479F-B2C6-69EA1CD86712}"/>
          </ac:spMkLst>
        </pc:spChg>
        <pc:spChg chg="mod">
          <ac:chgData name="Bill Chuang" userId="4d6420047bea6ca8" providerId="LiveId" clId="{D47B1B78-9920-4F97-9A7E-7E460FFAD56D}" dt="2021-07-15T06:17:50.217" v="1704" actId="113"/>
          <ac:spMkLst>
            <pc:docMk/>
            <pc:sldMk cId="3739326396" sldId="274"/>
            <ac:spMk id="4" creationId="{E027040C-EB4D-40D2-A2C9-23331C6E7179}"/>
          </ac:spMkLst>
        </pc:spChg>
        <pc:spChg chg="del">
          <ac:chgData name="Bill Chuang" userId="4d6420047bea6ca8" providerId="LiveId" clId="{D47B1B78-9920-4F97-9A7E-7E460FFAD56D}" dt="2021-07-15T06:13:09.601" v="1441" actId="478"/>
          <ac:spMkLst>
            <pc:docMk/>
            <pc:sldMk cId="3739326396" sldId="274"/>
            <ac:spMk id="5" creationId="{02174D27-E307-4F8A-8EC3-B6858B9B2D95}"/>
          </ac:spMkLst>
        </pc:spChg>
        <pc:spChg chg="mod">
          <ac:chgData name="Bill Chuang" userId="4d6420047bea6ca8" providerId="LiveId" clId="{D47B1B78-9920-4F97-9A7E-7E460FFAD56D}" dt="2021-07-15T06:19:48.524" v="1816" actId="113"/>
          <ac:spMkLst>
            <pc:docMk/>
            <pc:sldMk cId="3739326396" sldId="274"/>
            <ac:spMk id="6" creationId="{7AA1F95B-314D-4EA6-AB7C-DC9B76127164}"/>
          </ac:spMkLst>
        </pc:spChg>
      </pc:sldChg>
      <pc:sldChg chg="addSp delSp modSp new del mod">
        <pc:chgData name="Bill Chuang" userId="4d6420047bea6ca8" providerId="LiveId" clId="{D47B1B78-9920-4F97-9A7E-7E460FFAD56D}" dt="2021-07-21T15:25:59.603" v="6907" actId="47"/>
        <pc:sldMkLst>
          <pc:docMk/>
          <pc:sldMk cId="1076425536" sldId="275"/>
        </pc:sldMkLst>
        <pc:spChg chg="mod">
          <ac:chgData name="Bill Chuang" userId="4d6420047bea6ca8" providerId="LiveId" clId="{D47B1B78-9920-4F97-9A7E-7E460FFAD56D}" dt="2021-07-15T06:25:52.225" v="2040" actId="20577"/>
          <ac:spMkLst>
            <pc:docMk/>
            <pc:sldMk cId="1076425536" sldId="275"/>
            <ac:spMk id="2" creationId="{80735523-0AEB-46F0-8C18-E3EA1EDB8663}"/>
          </ac:spMkLst>
        </pc:spChg>
        <pc:spChg chg="mod">
          <ac:chgData name="Bill Chuang" userId="4d6420047bea6ca8" providerId="LiveId" clId="{D47B1B78-9920-4F97-9A7E-7E460FFAD56D}" dt="2021-07-15T06:25:31.881" v="2024" actId="207"/>
          <ac:spMkLst>
            <pc:docMk/>
            <pc:sldMk cId="1076425536" sldId="275"/>
            <ac:spMk id="3" creationId="{0FA297EC-D1ED-4697-B0CA-0AAAD39F2D16}"/>
          </ac:spMkLst>
        </pc:spChg>
        <pc:spChg chg="del mod">
          <ac:chgData name="Bill Chuang" userId="4d6420047bea6ca8" providerId="LiveId" clId="{D47B1B78-9920-4F97-9A7E-7E460FFAD56D}" dt="2021-07-15T06:24:17.042" v="2012" actId="22"/>
          <ac:spMkLst>
            <pc:docMk/>
            <pc:sldMk cId="1076425536" sldId="275"/>
            <ac:spMk id="4" creationId="{2806B49F-2BFF-455E-85E6-AB312F3C96E6}"/>
          </ac:spMkLst>
        </pc:spChg>
        <pc:picChg chg="add mod ord">
          <ac:chgData name="Bill Chuang" userId="4d6420047bea6ca8" providerId="LiveId" clId="{D47B1B78-9920-4F97-9A7E-7E460FFAD56D}" dt="2021-07-15T06:24:45.086" v="2019" actId="1076"/>
          <ac:picMkLst>
            <pc:docMk/>
            <pc:sldMk cId="1076425536" sldId="275"/>
            <ac:picMk id="6" creationId="{3E181C82-B177-497C-BEE0-7353CF310431}"/>
          </ac:picMkLst>
        </pc:picChg>
      </pc:sldChg>
      <pc:sldChg chg="addSp delSp modSp add del mod delAnim modAnim">
        <pc:chgData name="Bill Chuang" userId="4d6420047bea6ca8" providerId="LiveId" clId="{D47B1B78-9920-4F97-9A7E-7E460FFAD56D}" dt="2021-07-21T15:25:59.603" v="6907" actId="47"/>
        <pc:sldMkLst>
          <pc:docMk/>
          <pc:sldMk cId="216690854" sldId="276"/>
        </pc:sldMkLst>
        <pc:spChg chg="mod">
          <ac:chgData name="Bill Chuang" userId="4d6420047bea6ca8" providerId="LiveId" clId="{D47B1B78-9920-4F97-9A7E-7E460FFAD56D}" dt="2021-07-15T06:27:52.308" v="2106" actId="20577"/>
          <ac:spMkLst>
            <pc:docMk/>
            <pc:sldMk cId="216690854" sldId="276"/>
            <ac:spMk id="2" creationId="{0107A2B0-BEF2-4CA2-9AFD-EBDD9B36A02D}"/>
          </ac:spMkLst>
        </pc:spChg>
        <pc:spChg chg="mod">
          <ac:chgData name="Bill Chuang" userId="4d6420047bea6ca8" providerId="LiveId" clId="{D47B1B78-9920-4F97-9A7E-7E460FFAD56D}" dt="2021-07-15T07:33:55.806" v="5090" actId="14100"/>
          <ac:spMkLst>
            <pc:docMk/>
            <pc:sldMk cId="216690854" sldId="276"/>
            <ac:spMk id="4" creationId="{90F0FA21-D610-4DD1-8813-77EEF10DFD41}"/>
          </ac:spMkLst>
        </pc:spChg>
        <pc:spChg chg="add del mod">
          <ac:chgData name="Bill Chuang" userId="4d6420047bea6ca8" providerId="LiveId" clId="{D47B1B78-9920-4F97-9A7E-7E460FFAD56D}" dt="2021-07-15T06:52:28.712" v="2668" actId="22"/>
          <ac:spMkLst>
            <pc:docMk/>
            <pc:sldMk cId="216690854" sldId="276"/>
            <ac:spMk id="5" creationId="{2CBD28EA-0A53-4B30-AE00-7F975EC00637}"/>
          </ac:spMkLst>
        </pc:spChg>
        <pc:spChg chg="del">
          <ac:chgData name="Bill Chuang" userId="4d6420047bea6ca8" providerId="LiveId" clId="{D47B1B78-9920-4F97-9A7E-7E460FFAD56D}" dt="2021-07-15T06:52:47.780" v="2669" actId="478"/>
          <ac:spMkLst>
            <pc:docMk/>
            <pc:sldMk cId="216690854" sldId="276"/>
            <ac:spMk id="7" creationId="{4D174F5B-5F60-4AD5-B59A-83AC54093294}"/>
          </ac:spMkLst>
        </pc:spChg>
        <pc:picChg chg="del">
          <ac:chgData name="Bill Chuang" userId="4d6420047bea6ca8" providerId="LiveId" clId="{D47B1B78-9920-4F97-9A7E-7E460FFAD56D}" dt="2021-07-15T06:52:26.456" v="2667" actId="478"/>
          <ac:picMkLst>
            <pc:docMk/>
            <pc:sldMk cId="216690854" sldId="276"/>
            <ac:picMk id="6" creationId="{902211CA-E4C1-4EA2-AE55-798AE6BF5463}"/>
          </ac:picMkLst>
        </pc:picChg>
        <pc:picChg chg="add mod ord">
          <ac:chgData name="Bill Chuang" userId="4d6420047bea6ca8" providerId="LiveId" clId="{D47B1B78-9920-4F97-9A7E-7E460FFAD56D}" dt="2021-07-15T06:52:28.712" v="2668" actId="22"/>
          <ac:picMkLst>
            <pc:docMk/>
            <pc:sldMk cId="216690854" sldId="276"/>
            <ac:picMk id="9" creationId="{F3533276-87AD-45CB-AECA-5409BBE1E42C}"/>
          </ac:picMkLst>
        </pc:picChg>
        <pc:picChg chg="add mod modCrop">
          <ac:chgData name="Bill Chuang" userId="4d6420047bea6ca8" providerId="LiveId" clId="{D47B1B78-9920-4F97-9A7E-7E460FFAD56D}" dt="2021-07-15T06:57:35.445" v="2967" actId="1076"/>
          <ac:picMkLst>
            <pc:docMk/>
            <pc:sldMk cId="216690854" sldId="276"/>
            <ac:picMk id="11" creationId="{D16226D0-1512-491D-BF7F-B17E23D0EA9A}"/>
          </ac:picMkLst>
        </pc:picChg>
        <pc:picChg chg="add mod">
          <ac:chgData name="Bill Chuang" userId="4d6420047bea6ca8" providerId="LiveId" clId="{D47B1B78-9920-4F97-9A7E-7E460FFAD56D}" dt="2021-07-15T07:34:16.485" v="5094" actId="1076"/>
          <ac:picMkLst>
            <pc:docMk/>
            <pc:sldMk cId="216690854" sldId="276"/>
            <ac:picMk id="13" creationId="{54056AA5-CD36-43AE-A9F2-5C285F8673E8}"/>
          </ac:picMkLst>
        </pc:picChg>
      </pc:sldChg>
      <pc:sldChg chg="modSp add del mod">
        <pc:chgData name="Bill Chuang" userId="4d6420047bea6ca8" providerId="LiveId" clId="{D47B1B78-9920-4F97-9A7E-7E460FFAD56D}" dt="2021-07-15T06:26:43.325" v="2054" actId="2696"/>
        <pc:sldMkLst>
          <pc:docMk/>
          <pc:sldMk cId="1563929600" sldId="276"/>
        </pc:sldMkLst>
        <pc:spChg chg="mod">
          <ac:chgData name="Bill Chuang" userId="4d6420047bea6ca8" providerId="LiveId" clId="{D47B1B78-9920-4F97-9A7E-7E460FFAD56D}" dt="2021-07-15T06:26:36.153" v="2053" actId="20577"/>
          <ac:spMkLst>
            <pc:docMk/>
            <pc:sldMk cId="1563929600" sldId="276"/>
            <ac:spMk id="2" creationId="{80735523-0AEB-46F0-8C18-E3EA1EDB8663}"/>
          </ac:spMkLst>
        </pc:spChg>
      </pc:sldChg>
      <pc:sldChg chg="addSp delSp modSp add del mod modClrScheme chgLayout">
        <pc:chgData name="Bill Chuang" userId="4d6420047bea6ca8" providerId="LiveId" clId="{D47B1B78-9920-4F97-9A7E-7E460FFAD56D}" dt="2021-07-21T15:25:59.603" v="6907" actId="47"/>
        <pc:sldMkLst>
          <pc:docMk/>
          <pc:sldMk cId="1854475612" sldId="277"/>
        </pc:sldMkLst>
        <pc:spChg chg="mod">
          <ac:chgData name="Bill Chuang" userId="4d6420047bea6ca8" providerId="LiveId" clId="{D47B1B78-9920-4F97-9A7E-7E460FFAD56D}" dt="2021-07-15T06:35:53.298" v="2145"/>
          <ac:spMkLst>
            <pc:docMk/>
            <pc:sldMk cId="1854475612" sldId="277"/>
            <ac:spMk id="2" creationId="{0107A2B0-BEF2-4CA2-9AFD-EBDD9B36A02D}"/>
          </ac:spMkLst>
        </pc:spChg>
        <pc:spChg chg="mod ord">
          <ac:chgData name="Bill Chuang" userId="4d6420047bea6ca8" providerId="LiveId" clId="{D47B1B78-9920-4F97-9A7E-7E460FFAD56D}" dt="2021-07-15T06:41:31.229" v="2666" actId="20577"/>
          <ac:spMkLst>
            <pc:docMk/>
            <pc:sldMk cId="1854475612" sldId="277"/>
            <ac:spMk id="4" creationId="{90F0FA21-D610-4DD1-8813-77EEF10DFD41}"/>
          </ac:spMkLst>
        </pc:spChg>
        <pc:spChg chg="add del mod">
          <ac:chgData name="Bill Chuang" userId="4d6420047bea6ca8" providerId="LiveId" clId="{D47B1B78-9920-4F97-9A7E-7E460FFAD56D}" dt="2021-07-15T06:34:27.143" v="2113" actId="22"/>
          <ac:spMkLst>
            <pc:docMk/>
            <pc:sldMk cId="1854475612" sldId="277"/>
            <ac:spMk id="5" creationId="{52125ADB-753F-4FED-A762-715F8357EFB6}"/>
          </ac:spMkLst>
        </pc:spChg>
        <pc:spChg chg="add mod">
          <ac:chgData name="Bill Chuang" userId="4d6420047bea6ca8" providerId="LiveId" clId="{D47B1B78-9920-4F97-9A7E-7E460FFAD56D}" dt="2021-07-15T06:40:35.059" v="2620" actId="208"/>
          <ac:spMkLst>
            <pc:docMk/>
            <pc:sldMk cId="1854475612" sldId="277"/>
            <ac:spMk id="8" creationId="{0B64B3C4-349C-41C0-8309-F5C4FEF1F327}"/>
          </ac:spMkLst>
        </pc:spChg>
        <pc:picChg chg="add mod ord">
          <ac:chgData name="Bill Chuang" userId="4d6420047bea6ca8" providerId="LiveId" clId="{D47B1B78-9920-4F97-9A7E-7E460FFAD56D}" dt="2021-07-15T06:40:10.550" v="2615" actId="1076"/>
          <ac:picMkLst>
            <pc:docMk/>
            <pc:sldMk cId="1854475612" sldId="277"/>
            <ac:picMk id="7" creationId="{8F95F309-2151-4483-ADEE-C88CC88BC8B4}"/>
          </ac:picMkLst>
        </pc:picChg>
        <pc:picChg chg="del">
          <ac:chgData name="Bill Chuang" userId="4d6420047bea6ca8" providerId="LiveId" clId="{D47B1B78-9920-4F97-9A7E-7E460FFAD56D}" dt="2021-07-15T06:33:45.909" v="2108" actId="478"/>
          <ac:picMkLst>
            <pc:docMk/>
            <pc:sldMk cId="1854475612" sldId="277"/>
            <ac:picMk id="9" creationId="{15739D62-EA50-41CA-BE14-6B3F9B1C2372}"/>
          </ac:picMkLst>
        </pc:picChg>
        <pc:picChg chg="del">
          <ac:chgData name="Bill Chuang" userId="4d6420047bea6ca8" providerId="LiveId" clId="{D47B1B78-9920-4F97-9A7E-7E460FFAD56D}" dt="2021-07-15T06:33:45.909" v="2108" actId="478"/>
          <ac:picMkLst>
            <pc:docMk/>
            <pc:sldMk cId="1854475612" sldId="277"/>
            <ac:picMk id="11" creationId="{AD00A702-BF55-4ACA-99A3-3F819A0C47F2}"/>
          </ac:picMkLst>
        </pc:picChg>
      </pc:sldChg>
      <pc:sldChg chg="add del">
        <pc:chgData name="Bill Chuang" userId="4d6420047bea6ca8" providerId="LiveId" clId="{D47B1B78-9920-4F97-9A7E-7E460FFAD56D}" dt="2021-07-15T06:33:47.944" v="2110"/>
        <pc:sldMkLst>
          <pc:docMk/>
          <pc:sldMk cId="406075060" sldId="278"/>
        </pc:sldMkLst>
      </pc:sldChg>
      <pc:sldChg chg="addSp delSp modSp add del mod delAnim modAnim">
        <pc:chgData name="Bill Chuang" userId="4d6420047bea6ca8" providerId="LiveId" clId="{D47B1B78-9920-4F97-9A7E-7E460FFAD56D}" dt="2021-07-21T15:25:59.603" v="6907" actId="47"/>
        <pc:sldMkLst>
          <pc:docMk/>
          <pc:sldMk cId="981424791" sldId="278"/>
        </pc:sldMkLst>
        <pc:spChg chg="mod">
          <ac:chgData name="Bill Chuang" userId="4d6420047bea6ca8" providerId="LiveId" clId="{D47B1B78-9920-4F97-9A7E-7E460FFAD56D}" dt="2021-07-15T07:00:24.934" v="3144" actId="20577"/>
          <ac:spMkLst>
            <pc:docMk/>
            <pc:sldMk cId="981424791" sldId="278"/>
            <ac:spMk id="2" creationId="{0107A2B0-BEF2-4CA2-9AFD-EBDD9B36A02D}"/>
          </ac:spMkLst>
        </pc:spChg>
        <pc:spChg chg="mod">
          <ac:chgData name="Bill Chuang" userId="4d6420047bea6ca8" providerId="LiveId" clId="{D47B1B78-9920-4F97-9A7E-7E460FFAD56D}" dt="2021-07-15T07:07:41.230" v="3359" actId="207"/>
          <ac:spMkLst>
            <pc:docMk/>
            <pc:sldMk cId="981424791" sldId="278"/>
            <ac:spMk id="4" creationId="{90F0FA21-D610-4DD1-8813-77EEF10DFD41}"/>
          </ac:spMkLst>
        </pc:spChg>
        <pc:spChg chg="add mod">
          <ac:chgData name="Bill Chuang" userId="4d6420047bea6ca8" providerId="LiveId" clId="{D47B1B78-9920-4F97-9A7E-7E460FFAD56D}" dt="2021-07-15T07:10:47.361" v="3812" actId="20577"/>
          <ac:spMkLst>
            <pc:docMk/>
            <pc:sldMk cId="981424791" sldId="278"/>
            <ac:spMk id="6" creationId="{9FD4B84E-0F33-46C8-B755-313CC3614832}"/>
          </ac:spMkLst>
        </pc:spChg>
        <pc:picChg chg="add del">
          <ac:chgData name="Bill Chuang" userId="4d6420047bea6ca8" providerId="LiveId" clId="{D47B1B78-9920-4F97-9A7E-7E460FFAD56D}" dt="2021-07-15T07:03:54.506" v="3146" actId="22"/>
          <ac:picMkLst>
            <pc:docMk/>
            <pc:sldMk cId="981424791" sldId="278"/>
            <ac:picMk id="5" creationId="{4B139E55-008F-47A7-9CD3-D8564A4FE527}"/>
          </ac:picMkLst>
        </pc:picChg>
        <pc:picChg chg="add mod">
          <ac:chgData name="Bill Chuang" userId="4d6420047bea6ca8" providerId="LiveId" clId="{D47B1B78-9920-4F97-9A7E-7E460FFAD56D}" dt="2021-07-15T07:11:42.126" v="3815" actId="1076"/>
          <ac:picMkLst>
            <pc:docMk/>
            <pc:sldMk cId="981424791" sldId="278"/>
            <ac:picMk id="8" creationId="{F94F0F3E-E5A2-4714-8E38-79B0E00AA661}"/>
          </ac:picMkLst>
        </pc:picChg>
        <pc:picChg chg="mod">
          <ac:chgData name="Bill Chuang" userId="4d6420047bea6ca8" providerId="LiveId" clId="{D47B1B78-9920-4F97-9A7E-7E460FFAD56D}" dt="2021-07-15T07:06:24.484" v="3291" actId="1076"/>
          <ac:picMkLst>
            <pc:docMk/>
            <pc:sldMk cId="981424791" sldId="278"/>
            <ac:picMk id="9" creationId="{F3533276-87AD-45CB-AECA-5409BBE1E42C}"/>
          </ac:picMkLst>
        </pc:picChg>
        <pc:picChg chg="del">
          <ac:chgData name="Bill Chuang" userId="4d6420047bea6ca8" providerId="LiveId" clId="{D47B1B78-9920-4F97-9A7E-7E460FFAD56D}" dt="2021-07-15T07:00:07.327" v="3110" actId="478"/>
          <ac:picMkLst>
            <pc:docMk/>
            <pc:sldMk cId="981424791" sldId="278"/>
            <ac:picMk id="11" creationId="{D16226D0-1512-491D-BF7F-B17E23D0EA9A}"/>
          </ac:picMkLst>
        </pc:picChg>
      </pc:sldChg>
      <pc:sldChg chg="add del">
        <pc:chgData name="Bill Chuang" userId="4d6420047bea6ca8" providerId="LiveId" clId="{D47B1B78-9920-4F97-9A7E-7E460FFAD56D}" dt="2021-07-15T06:33:56.446" v="2112"/>
        <pc:sldMkLst>
          <pc:docMk/>
          <pc:sldMk cId="1492539068" sldId="278"/>
        </pc:sldMkLst>
      </pc:sldChg>
      <pc:sldChg chg="addSp delSp modSp add del mod delAnim modAnim">
        <pc:chgData name="Bill Chuang" userId="4d6420047bea6ca8" providerId="LiveId" clId="{D47B1B78-9920-4F97-9A7E-7E460FFAD56D}" dt="2021-07-21T15:25:59.603" v="6907" actId="47"/>
        <pc:sldMkLst>
          <pc:docMk/>
          <pc:sldMk cId="1959718674" sldId="279"/>
        </pc:sldMkLst>
        <pc:spChg chg="mod">
          <ac:chgData name="Bill Chuang" userId="4d6420047bea6ca8" providerId="LiveId" clId="{D47B1B78-9920-4F97-9A7E-7E460FFAD56D}" dt="2021-07-15T07:12:20.725" v="3850" actId="20577"/>
          <ac:spMkLst>
            <pc:docMk/>
            <pc:sldMk cId="1959718674" sldId="279"/>
            <ac:spMk id="2" creationId="{0107A2B0-BEF2-4CA2-9AFD-EBDD9B36A02D}"/>
          </ac:spMkLst>
        </pc:spChg>
        <pc:spChg chg="del mod">
          <ac:chgData name="Bill Chuang" userId="4d6420047bea6ca8" providerId="LiveId" clId="{D47B1B78-9920-4F97-9A7E-7E460FFAD56D}" dt="2021-07-15T07:16:32.183" v="3856" actId="478"/>
          <ac:spMkLst>
            <pc:docMk/>
            <pc:sldMk cId="1959718674" sldId="279"/>
            <ac:spMk id="4" creationId="{90F0FA21-D610-4DD1-8813-77EEF10DFD41}"/>
          </ac:spMkLst>
        </pc:spChg>
        <pc:spChg chg="add del mod">
          <ac:chgData name="Bill Chuang" userId="4d6420047bea6ca8" providerId="LiveId" clId="{D47B1B78-9920-4F97-9A7E-7E460FFAD56D}" dt="2021-07-15T07:16:19.387" v="3853" actId="22"/>
          <ac:spMkLst>
            <pc:docMk/>
            <pc:sldMk cId="1959718674" sldId="279"/>
            <ac:spMk id="5" creationId="{678147B2-8D6A-4A68-A1F0-98FD7D0144E6}"/>
          </ac:spMkLst>
        </pc:spChg>
        <pc:spChg chg="del">
          <ac:chgData name="Bill Chuang" userId="4d6420047bea6ca8" providerId="LiveId" clId="{D47B1B78-9920-4F97-9A7E-7E460FFAD56D}" dt="2021-07-15T07:16:36.166" v="3858" actId="478"/>
          <ac:spMkLst>
            <pc:docMk/>
            <pc:sldMk cId="1959718674" sldId="279"/>
            <ac:spMk id="6" creationId="{9FD4B84E-0F33-46C8-B755-313CC3614832}"/>
          </ac:spMkLst>
        </pc:spChg>
        <pc:spChg chg="add mod">
          <ac:chgData name="Bill Chuang" userId="4d6420047bea6ca8" providerId="LiveId" clId="{D47B1B78-9920-4F97-9A7E-7E460FFAD56D}" dt="2021-07-15T07:20:16.088" v="4503" actId="20577"/>
          <ac:spMkLst>
            <pc:docMk/>
            <pc:sldMk cId="1959718674" sldId="279"/>
            <ac:spMk id="12" creationId="{1CE76AA0-FEB0-46CD-8590-D043195EC0B1}"/>
          </ac:spMkLst>
        </pc:spChg>
        <pc:picChg chg="del">
          <ac:chgData name="Bill Chuang" userId="4d6420047bea6ca8" providerId="LiveId" clId="{D47B1B78-9920-4F97-9A7E-7E460FFAD56D}" dt="2021-07-15T07:12:22.803" v="3851" actId="478"/>
          <ac:picMkLst>
            <pc:docMk/>
            <pc:sldMk cId="1959718674" sldId="279"/>
            <ac:picMk id="8" creationId="{F94F0F3E-E5A2-4714-8E38-79B0E00AA661}"/>
          </ac:picMkLst>
        </pc:picChg>
        <pc:picChg chg="del">
          <ac:chgData name="Bill Chuang" userId="4d6420047bea6ca8" providerId="LiveId" clId="{D47B1B78-9920-4F97-9A7E-7E460FFAD56D}" dt="2021-07-15T07:16:17.732" v="3852" actId="478"/>
          <ac:picMkLst>
            <pc:docMk/>
            <pc:sldMk cId="1959718674" sldId="279"/>
            <ac:picMk id="9" creationId="{F3533276-87AD-45CB-AECA-5409BBE1E42C}"/>
          </ac:picMkLst>
        </pc:picChg>
        <pc:picChg chg="add mod ord">
          <ac:chgData name="Bill Chuang" userId="4d6420047bea6ca8" providerId="LiveId" clId="{D47B1B78-9920-4F97-9A7E-7E460FFAD56D}" dt="2021-07-15T07:18:52.532" v="4267" actId="1076"/>
          <ac:picMkLst>
            <pc:docMk/>
            <pc:sldMk cId="1959718674" sldId="279"/>
            <ac:picMk id="10" creationId="{96F434CF-7B54-47E0-B0AA-02D218C02721}"/>
          </ac:picMkLst>
        </pc:picChg>
        <pc:picChg chg="add mod">
          <ac:chgData name="Bill Chuang" userId="4d6420047bea6ca8" providerId="LiveId" clId="{D47B1B78-9920-4F97-9A7E-7E460FFAD56D}" dt="2021-07-15T07:28:21.781" v="4968" actId="1076"/>
          <ac:picMkLst>
            <pc:docMk/>
            <pc:sldMk cId="1959718674" sldId="279"/>
            <ac:picMk id="14" creationId="{6C6CF6DD-236F-4191-9DCA-05D4EEE393D3}"/>
          </ac:picMkLst>
        </pc:picChg>
      </pc:sldChg>
      <pc:sldChg chg="addSp delSp modSp add del mod delAnim modAnim">
        <pc:chgData name="Bill Chuang" userId="4d6420047bea6ca8" providerId="LiveId" clId="{D47B1B78-9920-4F97-9A7E-7E460FFAD56D}" dt="2021-07-21T15:25:59.603" v="6907" actId="47"/>
        <pc:sldMkLst>
          <pc:docMk/>
          <pc:sldMk cId="398618343" sldId="280"/>
        </pc:sldMkLst>
        <pc:spChg chg="mod">
          <ac:chgData name="Bill Chuang" userId="4d6420047bea6ca8" providerId="LiveId" clId="{D47B1B78-9920-4F97-9A7E-7E460FFAD56D}" dt="2021-07-15T07:22:51.699" v="4522" actId="20577"/>
          <ac:spMkLst>
            <pc:docMk/>
            <pc:sldMk cId="398618343" sldId="280"/>
            <ac:spMk id="2" creationId="{0107A2B0-BEF2-4CA2-9AFD-EBDD9B36A02D}"/>
          </ac:spMkLst>
        </pc:spChg>
        <pc:spChg chg="mod">
          <ac:chgData name="Bill Chuang" userId="4d6420047bea6ca8" providerId="LiveId" clId="{D47B1B78-9920-4F97-9A7E-7E460FFAD56D}" dt="2021-07-15T07:29:09.783" v="5079" actId="20577"/>
          <ac:spMkLst>
            <pc:docMk/>
            <pc:sldMk cId="398618343" sldId="280"/>
            <ac:spMk id="12" creationId="{1CE76AA0-FEB0-46CD-8590-D043195EC0B1}"/>
          </ac:spMkLst>
        </pc:spChg>
        <pc:picChg chg="add mod">
          <ac:chgData name="Bill Chuang" userId="4d6420047bea6ca8" providerId="LiveId" clId="{D47B1B78-9920-4F97-9A7E-7E460FFAD56D}" dt="2021-07-15T07:23:50.605" v="4525" actId="1076"/>
          <ac:picMkLst>
            <pc:docMk/>
            <pc:sldMk cId="398618343" sldId="280"/>
            <ac:picMk id="4" creationId="{28B6A604-FDB0-4DD9-89F9-2686DBBBCC33}"/>
          </ac:picMkLst>
        </pc:picChg>
        <pc:picChg chg="add mod">
          <ac:chgData name="Bill Chuang" userId="4d6420047bea6ca8" providerId="LiveId" clId="{D47B1B78-9920-4F97-9A7E-7E460FFAD56D}" dt="2021-07-15T07:30:18.517" v="5083" actId="1076"/>
          <ac:picMkLst>
            <pc:docMk/>
            <pc:sldMk cId="398618343" sldId="280"/>
            <ac:picMk id="6" creationId="{464D636F-24B0-4257-AD7B-66AAA4A01456}"/>
          </ac:picMkLst>
        </pc:picChg>
        <pc:picChg chg="mod">
          <ac:chgData name="Bill Chuang" userId="4d6420047bea6ca8" providerId="LiveId" clId="{D47B1B78-9920-4F97-9A7E-7E460FFAD56D}" dt="2021-07-15T07:29:26.420" v="5080" actId="1076"/>
          <ac:picMkLst>
            <pc:docMk/>
            <pc:sldMk cId="398618343" sldId="280"/>
            <ac:picMk id="10" creationId="{96F434CF-7B54-47E0-B0AA-02D218C02721}"/>
          </ac:picMkLst>
        </pc:picChg>
        <pc:picChg chg="del">
          <ac:chgData name="Bill Chuang" userId="4d6420047bea6ca8" providerId="LiveId" clId="{D47B1B78-9920-4F97-9A7E-7E460FFAD56D}" dt="2021-07-15T07:22:47.275" v="4509" actId="478"/>
          <ac:picMkLst>
            <pc:docMk/>
            <pc:sldMk cId="398618343" sldId="280"/>
            <ac:picMk id="14" creationId="{6C6CF6DD-236F-4191-9DCA-05D4EEE393D3}"/>
          </ac:picMkLst>
        </pc:picChg>
      </pc:sldChg>
      <pc:sldChg chg="addSp delSp modSp new mod">
        <pc:chgData name="Bill Chuang" userId="4d6420047bea6ca8" providerId="LiveId" clId="{D47B1B78-9920-4F97-9A7E-7E460FFAD56D}" dt="2021-07-21T14:02:02.022" v="5299" actId="14100"/>
        <pc:sldMkLst>
          <pc:docMk/>
          <pc:sldMk cId="1353055095" sldId="281"/>
        </pc:sldMkLst>
        <pc:spChg chg="mod">
          <ac:chgData name="Bill Chuang" userId="4d6420047bea6ca8" providerId="LiveId" clId="{D47B1B78-9920-4F97-9A7E-7E460FFAD56D}" dt="2021-07-21T13:53:16.080" v="5140" actId="2711"/>
          <ac:spMkLst>
            <pc:docMk/>
            <pc:sldMk cId="1353055095" sldId="281"/>
            <ac:spMk id="2" creationId="{B15C197B-C6EE-4E6D-BBC7-F75DFBD33CF6}"/>
          </ac:spMkLst>
        </pc:spChg>
        <pc:spChg chg="del">
          <ac:chgData name="Bill Chuang" userId="4d6420047bea6ca8" providerId="LiveId" clId="{D47B1B78-9920-4F97-9A7E-7E460FFAD56D}" dt="2021-07-21T13:55:54.071" v="5222" actId="22"/>
          <ac:spMkLst>
            <pc:docMk/>
            <pc:sldMk cId="1353055095" sldId="281"/>
            <ac:spMk id="3" creationId="{4BCFA22A-3BCD-4B66-8FCD-100E62C5F4F8}"/>
          </ac:spMkLst>
        </pc:spChg>
        <pc:spChg chg="mod">
          <ac:chgData name="Bill Chuang" userId="4d6420047bea6ca8" providerId="LiveId" clId="{D47B1B78-9920-4F97-9A7E-7E460FFAD56D}" dt="2021-07-21T14:02:02.022" v="5299" actId="14100"/>
          <ac:spMkLst>
            <pc:docMk/>
            <pc:sldMk cId="1353055095" sldId="281"/>
            <ac:spMk id="4" creationId="{79257161-E8B8-476F-9EB7-967DE20F915C}"/>
          </ac:spMkLst>
        </pc:spChg>
        <pc:picChg chg="add mod ord">
          <ac:chgData name="Bill Chuang" userId="4d6420047bea6ca8" providerId="LiveId" clId="{D47B1B78-9920-4F97-9A7E-7E460FFAD56D}" dt="2021-07-21T13:56:18.415" v="5226" actId="1076"/>
          <ac:picMkLst>
            <pc:docMk/>
            <pc:sldMk cId="1353055095" sldId="281"/>
            <ac:picMk id="6" creationId="{8DD57F10-3004-473B-AD56-7860F961D0B0}"/>
          </ac:picMkLst>
        </pc:picChg>
      </pc:sldChg>
      <pc:sldChg chg="addSp delSp modSp add mod delAnim modAnim">
        <pc:chgData name="Bill Chuang" userId="4d6420047bea6ca8" providerId="LiveId" clId="{D47B1B78-9920-4F97-9A7E-7E460FFAD56D}" dt="2021-07-24T05:38:03.355" v="9455" actId="1076"/>
        <pc:sldMkLst>
          <pc:docMk/>
          <pc:sldMk cId="3252837241" sldId="282"/>
        </pc:sldMkLst>
        <pc:spChg chg="mod">
          <ac:chgData name="Bill Chuang" userId="4d6420047bea6ca8" providerId="LiveId" clId="{D47B1B78-9920-4F97-9A7E-7E460FFAD56D}" dt="2021-07-21T14:08:04.635" v="5819" actId="5793"/>
          <ac:spMkLst>
            <pc:docMk/>
            <pc:sldMk cId="3252837241" sldId="282"/>
            <ac:spMk id="2" creationId="{0107A2B0-BEF2-4CA2-9AFD-EBDD9B36A02D}"/>
          </ac:spMkLst>
        </pc:spChg>
        <pc:spChg chg="add del mod">
          <ac:chgData name="Bill Chuang" userId="4d6420047bea6ca8" providerId="LiveId" clId="{D47B1B78-9920-4F97-9A7E-7E460FFAD56D}" dt="2021-07-22T06:07:43.158" v="7071" actId="478"/>
          <ac:spMkLst>
            <pc:docMk/>
            <pc:sldMk cId="3252837241" sldId="282"/>
            <ac:spMk id="9" creationId="{AF97AC71-B500-42E6-A1A7-07759D36B575}"/>
          </ac:spMkLst>
        </pc:spChg>
        <pc:spChg chg="mod">
          <ac:chgData name="Bill Chuang" userId="4d6420047bea6ca8" providerId="LiveId" clId="{D47B1B78-9920-4F97-9A7E-7E460FFAD56D}" dt="2021-07-21T14:19:01.982" v="6315" actId="20577"/>
          <ac:spMkLst>
            <pc:docMk/>
            <pc:sldMk cId="3252837241" sldId="282"/>
            <ac:spMk id="12" creationId="{1CE76AA0-FEB0-46CD-8590-D043195EC0B1}"/>
          </ac:spMkLst>
        </pc:spChg>
        <pc:spChg chg="add mod">
          <ac:chgData name="Bill Chuang" userId="4d6420047bea6ca8" providerId="LiveId" clId="{D47B1B78-9920-4F97-9A7E-7E460FFAD56D}" dt="2021-07-22T06:09:58.674" v="7269" actId="1076"/>
          <ac:spMkLst>
            <pc:docMk/>
            <pc:sldMk cId="3252837241" sldId="282"/>
            <ac:spMk id="17" creationId="{F81853FD-5CC5-4139-B98B-8662155A40E0}"/>
          </ac:spMkLst>
        </pc:spChg>
        <pc:picChg chg="add mod ord">
          <ac:chgData name="Bill Chuang" userId="4d6420047bea6ca8" providerId="LiveId" clId="{D47B1B78-9920-4F97-9A7E-7E460FFAD56D}" dt="2021-07-22T05:56:05.222" v="6918" actId="170"/>
          <ac:picMkLst>
            <pc:docMk/>
            <pc:sldMk cId="3252837241" sldId="282"/>
            <ac:picMk id="4" creationId="{E09DC13C-90F6-4481-8420-C4A6AB4F0CBD}"/>
          </ac:picMkLst>
        </pc:picChg>
        <pc:picChg chg="add mod">
          <ac:chgData name="Bill Chuang" userId="4d6420047bea6ca8" providerId="LiveId" clId="{D47B1B78-9920-4F97-9A7E-7E460FFAD56D}" dt="2021-07-22T05:55:58.915" v="6917" actId="1076"/>
          <ac:picMkLst>
            <pc:docMk/>
            <pc:sldMk cId="3252837241" sldId="282"/>
            <ac:picMk id="6" creationId="{83C5D4FA-814E-4FDF-9C16-1EAE86E0804D}"/>
          </ac:picMkLst>
        </pc:picChg>
        <pc:picChg chg="add mod">
          <ac:chgData name="Bill Chuang" userId="4d6420047bea6ca8" providerId="LiveId" clId="{D47B1B78-9920-4F97-9A7E-7E460FFAD56D}" dt="2021-07-22T05:59:06.372" v="6923" actId="1076"/>
          <ac:picMkLst>
            <pc:docMk/>
            <pc:sldMk cId="3252837241" sldId="282"/>
            <ac:picMk id="8" creationId="{20E3F722-4ECC-432A-8D57-9F059B1DB339}"/>
          </ac:picMkLst>
        </pc:picChg>
        <pc:picChg chg="mod">
          <ac:chgData name="Bill Chuang" userId="4d6420047bea6ca8" providerId="LiveId" clId="{D47B1B78-9920-4F97-9A7E-7E460FFAD56D}" dt="2021-07-22T05:51:16.134" v="6911" actId="1076"/>
          <ac:picMkLst>
            <pc:docMk/>
            <pc:sldMk cId="3252837241" sldId="282"/>
            <ac:picMk id="10" creationId="{96F434CF-7B54-47E0-B0AA-02D218C02721}"/>
          </ac:picMkLst>
        </pc:picChg>
        <pc:picChg chg="add mod ord">
          <ac:chgData name="Bill Chuang" userId="4d6420047bea6ca8" providerId="LiveId" clId="{D47B1B78-9920-4F97-9A7E-7E460FFAD56D}" dt="2021-07-24T05:38:03.355" v="9455" actId="1076"/>
          <ac:picMkLst>
            <pc:docMk/>
            <pc:sldMk cId="3252837241" sldId="282"/>
            <ac:picMk id="13" creationId="{90FC4AFA-99D3-431F-836E-AF6E60F6F9E7}"/>
          </ac:picMkLst>
        </pc:picChg>
        <pc:picChg chg="del">
          <ac:chgData name="Bill Chuang" userId="4d6420047bea6ca8" providerId="LiveId" clId="{D47B1B78-9920-4F97-9A7E-7E460FFAD56D}" dt="2021-07-21T14:08:18.670" v="5832" actId="478"/>
          <ac:picMkLst>
            <pc:docMk/>
            <pc:sldMk cId="3252837241" sldId="282"/>
            <ac:picMk id="14" creationId="{6C6CF6DD-236F-4191-9DCA-05D4EEE393D3}"/>
          </ac:picMkLst>
        </pc:picChg>
        <pc:picChg chg="add mod">
          <ac:chgData name="Bill Chuang" userId="4d6420047bea6ca8" providerId="LiveId" clId="{D47B1B78-9920-4F97-9A7E-7E460FFAD56D}" dt="2021-07-22T06:08:20.140" v="7076" actId="1076"/>
          <ac:picMkLst>
            <pc:docMk/>
            <pc:sldMk cId="3252837241" sldId="282"/>
            <ac:picMk id="16" creationId="{67A33254-9A28-4E9D-9792-C6C41FB90409}"/>
          </ac:picMkLst>
        </pc:picChg>
      </pc:sldChg>
      <pc:sldChg chg="modSp add mod ord">
        <pc:chgData name="Bill Chuang" userId="4d6420047bea6ca8" providerId="LiveId" clId="{D47B1B78-9920-4F97-9A7E-7E460FFAD56D}" dt="2021-07-24T06:03:28.852" v="9459" actId="20577"/>
        <pc:sldMkLst>
          <pc:docMk/>
          <pc:sldMk cId="109803765" sldId="283"/>
        </pc:sldMkLst>
        <pc:spChg chg="mod">
          <ac:chgData name="Bill Chuang" userId="4d6420047bea6ca8" providerId="LiveId" clId="{D47B1B78-9920-4F97-9A7E-7E460FFAD56D}" dt="2021-07-21T14:55:40.148" v="6429" actId="20577"/>
          <ac:spMkLst>
            <pc:docMk/>
            <pc:sldMk cId="109803765" sldId="283"/>
            <ac:spMk id="2" creationId="{300299C8-E3F5-4C13-9944-8540E86EAC14}"/>
          </ac:spMkLst>
        </pc:spChg>
        <pc:spChg chg="mod">
          <ac:chgData name="Bill Chuang" userId="4d6420047bea6ca8" providerId="LiveId" clId="{D47B1B78-9920-4F97-9A7E-7E460FFAD56D}" dt="2021-07-24T06:03:28.852" v="9459" actId="20577"/>
          <ac:spMkLst>
            <pc:docMk/>
            <pc:sldMk cId="109803765" sldId="283"/>
            <ac:spMk id="4" creationId="{77EDB3D6-D23A-48EE-BC79-2C96CF8B61BF}"/>
          </ac:spMkLst>
        </pc:spChg>
      </pc:sldChg>
      <pc:sldChg chg="add del">
        <pc:chgData name="Bill Chuang" userId="4d6420047bea6ca8" providerId="LiveId" clId="{D47B1B78-9920-4F97-9A7E-7E460FFAD56D}" dt="2021-07-21T14:55:27.313" v="6396" actId="47"/>
        <pc:sldMkLst>
          <pc:docMk/>
          <pc:sldMk cId="1155849617" sldId="283"/>
        </pc:sldMkLst>
      </pc:sldChg>
      <pc:sldChg chg="add del">
        <pc:chgData name="Bill Chuang" userId="4d6420047bea6ca8" providerId="LiveId" clId="{D47B1B78-9920-4F97-9A7E-7E460FFAD56D}" dt="2021-07-22T06:26:00.604" v="7274" actId="2890"/>
        <pc:sldMkLst>
          <pc:docMk/>
          <pc:sldMk cId="46116582" sldId="284"/>
        </pc:sldMkLst>
      </pc:sldChg>
      <pc:sldChg chg="modSp new del mod">
        <pc:chgData name="Bill Chuang" userId="4d6420047bea6ca8" providerId="LiveId" clId="{D47B1B78-9920-4F97-9A7E-7E460FFAD56D}" dt="2021-07-22T06:26:30.113" v="7321" actId="680"/>
        <pc:sldMkLst>
          <pc:docMk/>
          <pc:sldMk cId="1666248901" sldId="284"/>
        </pc:sldMkLst>
        <pc:spChg chg="mod">
          <ac:chgData name="Bill Chuang" userId="4d6420047bea6ca8" providerId="LiveId" clId="{D47B1B78-9920-4F97-9A7E-7E460FFAD56D}" dt="2021-07-22T06:26:29.255" v="7320" actId="1076"/>
          <ac:spMkLst>
            <pc:docMk/>
            <pc:sldMk cId="1666248901" sldId="284"/>
            <ac:spMk id="2" creationId="{258AD519-7A42-497C-A4C7-C84F20EAF89D}"/>
          </ac:spMkLst>
        </pc:spChg>
      </pc:sldChg>
      <pc:sldChg chg="modSp add mod">
        <pc:chgData name="Bill Chuang" userId="4d6420047bea6ca8" providerId="LiveId" clId="{D47B1B78-9920-4F97-9A7E-7E460FFAD56D}" dt="2021-07-24T04:47:46.978" v="9451" actId="20577"/>
        <pc:sldMkLst>
          <pc:docMk/>
          <pc:sldMk cId="1867749200" sldId="284"/>
        </pc:sldMkLst>
        <pc:spChg chg="mod">
          <ac:chgData name="Bill Chuang" userId="4d6420047bea6ca8" providerId="LiveId" clId="{D47B1B78-9920-4F97-9A7E-7E460FFAD56D}" dt="2021-07-22T08:55:52.031" v="9401" actId="20577"/>
          <ac:spMkLst>
            <pc:docMk/>
            <pc:sldMk cId="1867749200" sldId="284"/>
            <ac:spMk id="2" creationId="{300299C8-E3F5-4C13-9944-8540E86EAC14}"/>
          </ac:spMkLst>
        </pc:spChg>
        <pc:spChg chg="mod">
          <ac:chgData name="Bill Chuang" userId="4d6420047bea6ca8" providerId="LiveId" clId="{D47B1B78-9920-4F97-9A7E-7E460FFAD56D}" dt="2021-07-24T04:47:46.978" v="9451" actId="20577"/>
          <ac:spMkLst>
            <pc:docMk/>
            <pc:sldMk cId="1867749200" sldId="284"/>
            <ac:spMk id="4" creationId="{77EDB3D6-D23A-48EE-BC79-2C96CF8B61BF}"/>
          </ac:spMkLst>
        </pc:spChg>
      </pc:sldChg>
      <pc:sldChg chg="add del ord">
        <pc:chgData name="Bill Chuang" userId="4d6420047bea6ca8" providerId="LiveId" clId="{D47B1B78-9920-4F97-9A7E-7E460FFAD56D}" dt="2021-07-22T06:26:06.478" v="7278" actId="47"/>
        <pc:sldMkLst>
          <pc:docMk/>
          <pc:sldMk cId="3969316236" sldId="284"/>
        </pc:sldMkLst>
      </pc:sldChg>
      <pc:sldChg chg="addSp modSp add mod modAnim">
        <pc:chgData name="Bill Chuang" userId="4d6420047bea6ca8" providerId="LiveId" clId="{D47B1B78-9920-4F97-9A7E-7E460FFAD56D}" dt="2021-07-24T06:46:28.872" v="9504" actId="1076"/>
        <pc:sldMkLst>
          <pc:docMk/>
          <pc:sldMk cId="2125651987" sldId="285"/>
        </pc:sldMkLst>
        <pc:spChg chg="mod">
          <ac:chgData name="Bill Chuang" userId="4d6420047bea6ca8" providerId="LiveId" clId="{D47B1B78-9920-4F97-9A7E-7E460FFAD56D}" dt="2021-07-22T08:55:44.111" v="9399" actId="20577"/>
          <ac:spMkLst>
            <pc:docMk/>
            <pc:sldMk cId="2125651987" sldId="285"/>
            <ac:spMk id="2" creationId="{300299C8-E3F5-4C13-9944-8540E86EAC14}"/>
          </ac:spMkLst>
        </pc:spChg>
        <pc:spChg chg="add mod">
          <ac:chgData name="Bill Chuang" userId="4d6420047bea6ca8" providerId="LiveId" clId="{D47B1B78-9920-4F97-9A7E-7E460FFAD56D}" dt="2021-07-24T06:45:52.642" v="9503" actId="20577"/>
          <ac:spMkLst>
            <pc:docMk/>
            <pc:sldMk cId="2125651987" sldId="285"/>
            <ac:spMk id="3" creationId="{E68C4554-06FB-4341-8A21-EE07E0D38C21}"/>
          </ac:spMkLst>
        </pc:spChg>
        <pc:spChg chg="mod">
          <ac:chgData name="Bill Chuang" userId="4d6420047bea6ca8" providerId="LiveId" clId="{D47B1B78-9920-4F97-9A7E-7E460FFAD56D}" dt="2021-07-22T08:25:18.196" v="8525" actId="27636"/>
          <ac:spMkLst>
            <pc:docMk/>
            <pc:sldMk cId="2125651987" sldId="285"/>
            <ac:spMk id="4" creationId="{77EDB3D6-D23A-48EE-BC79-2C96CF8B61BF}"/>
          </ac:spMkLst>
        </pc:spChg>
        <pc:spChg chg="add mod">
          <ac:chgData name="Bill Chuang" userId="4d6420047bea6ca8" providerId="LiveId" clId="{D47B1B78-9920-4F97-9A7E-7E460FFAD56D}" dt="2021-07-24T06:46:28.872" v="9504" actId="1076"/>
          <ac:spMkLst>
            <pc:docMk/>
            <pc:sldMk cId="2125651987" sldId="285"/>
            <ac:spMk id="6" creationId="{58EC6015-0D5B-48C7-9231-6DE4B36149D3}"/>
          </ac:spMkLst>
        </pc:spChg>
        <pc:picChg chg="add mod">
          <ac:chgData name="Bill Chuang" userId="4d6420047bea6ca8" providerId="LiveId" clId="{D47B1B78-9920-4F97-9A7E-7E460FFAD56D}" dt="2021-07-24T06:45:46.881" v="9501" actId="1076"/>
          <ac:picMkLst>
            <pc:docMk/>
            <pc:sldMk cId="2125651987" sldId="285"/>
            <ac:picMk id="5" creationId="{8E2E3B68-213D-40B5-AB1D-F8AF33316013}"/>
          </ac:picMkLst>
        </pc:picChg>
      </pc:sldChg>
      <pc:sldChg chg="addSp delSp modSp add mod ord delAnim modAnim">
        <pc:chgData name="Bill Chuang" userId="4d6420047bea6ca8" providerId="LiveId" clId="{D47B1B78-9920-4F97-9A7E-7E460FFAD56D}" dt="2021-07-22T08:42:38.273" v="9110"/>
        <pc:sldMkLst>
          <pc:docMk/>
          <pc:sldMk cId="3759392853" sldId="286"/>
        </pc:sldMkLst>
        <pc:spChg chg="mod">
          <ac:chgData name="Bill Chuang" userId="4d6420047bea6ca8" providerId="LiveId" clId="{D47B1B78-9920-4F97-9A7E-7E460FFAD56D}" dt="2021-07-22T08:28:01.043" v="8588" actId="20577"/>
          <ac:spMkLst>
            <pc:docMk/>
            <pc:sldMk cId="3759392853" sldId="286"/>
            <ac:spMk id="2" creationId="{0107A2B0-BEF2-4CA2-9AFD-EBDD9B36A02D}"/>
          </ac:spMkLst>
        </pc:spChg>
        <pc:spChg chg="add del mod">
          <ac:chgData name="Bill Chuang" userId="4d6420047bea6ca8" providerId="LiveId" clId="{D47B1B78-9920-4F97-9A7E-7E460FFAD56D}" dt="2021-07-22T08:41:47.530" v="9080" actId="478"/>
          <ac:spMkLst>
            <pc:docMk/>
            <pc:sldMk cId="3759392853" sldId="286"/>
            <ac:spMk id="3" creationId="{DD9C6CAF-D421-4362-9775-95E86072CF1C}"/>
          </ac:spMkLst>
        </pc:spChg>
        <pc:spChg chg="mod">
          <ac:chgData name="Bill Chuang" userId="4d6420047bea6ca8" providerId="LiveId" clId="{D47B1B78-9920-4F97-9A7E-7E460FFAD56D}" dt="2021-07-22T08:41:57.898" v="9107" actId="20577"/>
          <ac:spMkLst>
            <pc:docMk/>
            <pc:sldMk cId="3759392853" sldId="286"/>
            <ac:spMk id="12" creationId="{1CE76AA0-FEB0-46CD-8590-D043195EC0B1}"/>
          </ac:spMkLst>
        </pc:spChg>
        <pc:spChg chg="del">
          <ac:chgData name="Bill Chuang" userId="4d6420047bea6ca8" providerId="LiveId" clId="{D47B1B78-9920-4F97-9A7E-7E460FFAD56D}" dt="2021-07-22T08:28:03.720" v="8590" actId="478"/>
          <ac:spMkLst>
            <pc:docMk/>
            <pc:sldMk cId="3759392853" sldId="286"/>
            <ac:spMk id="17" creationId="{F81853FD-5CC5-4139-B98B-8662155A40E0}"/>
          </ac:spMkLst>
        </pc:spChg>
        <pc:picChg chg="del">
          <ac:chgData name="Bill Chuang" userId="4d6420047bea6ca8" providerId="LiveId" clId="{D47B1B78-9920-4F97-9A7E-7E460FFAD56D}" dt="2021-07-22T08:28:05.540" v="8593" actId="478"/>
          <ac:picMkLst>
            <pc:docMk/>
            <pc:sldMk cId="3759392853" sldId="286"/>
            <ac:picMk id="4" creationId="{E09DC13C-90F6-4481-8420-C4A6AB4F0CBD}"/>
          </ac:picMkLst>
        </pc:picChg>
        <pc:picChg chg="del">
          <ac:chgData name="Bill Chuang" userId="4d6420047bea6ca8" providerId="LiveId" clId="{D47B1B78-9920-4F97-9A7E-7E460FFAD56D}" dt="2021-07-22T08:28:05.995" v="8594" actId="478"/>
          <ac:picMkLst>
            <pc:docMk/>
            <pc:sldMk cId="3759392853" sldId="286"/>
            <ac:picMk id="6" creationId="{83C5D4FA-814E-4FDF-9C16-1EAE86E0804D}"/>
          </ac:picMkLst>
        </pc:picChg>
        <pc:picChg chg="add mod">
          <ac:chgData name="Bill Chuang" userId="4d6420047bea6ca8" providerId="LiveId" clId="{D47B1B78-9920-4F97-9A7E-7E460FFAD56D}" dt="2021-07-22T08:42:32.312" v="9109" actId="1076"/>
          <ac:picMkLst>
            <pc:docMk/>
            <pc:sldMk cId="3759392853" sldId="286"/>
            <ac:picMk id="7" creationId="{8BF15118-B262-486B-A73E-03BDF35F8ED3}"/>
          </ac:picMkLst>
        </pc:picChg>
        <pc:picChg chg="del">
          <ac:chgData name="Bill Chuang" userId="4d6420047bea6ca8" providerId="LiveId" clId="{D47B1B78-9920-4F97-9A7E-7E460FFAD56D}" dt="2021-07-22T08:28:05.126" v="8592" actId="478"/>
          <ac:picMkLst>
            <pc:docMk/>
            <pc:sldMk cId="3759392853" sldId="286"/>
            <ac:picMk id="8" creationId="{20E3F722-4ECC-432A-8D57-9F059B1DB339}"/>
          </ac:picMkLst>
        </pc:picChg>
        <pc:picChg chg="mod">
          <ac:chgData name="Bill Chuang" userId="4d6420047bea6ca8" providerId="LiveId" clId="{D47B1B78-9920-4F97-9A7E-7E460FFAD56D}" dt="2021-07-22T08:41:09.153" v="9026" actId="14100"/>
          <ac:picMkLst>
            <pc:docMk/>
            <pc:sldMk cId="3759392853" sldId="286"/>
            <ac:picMk id="10" creationId="{96F434CF-7B54-47E0-B0AA-02D218C02721}"/>
          </ac:picMkLst>
        </pc:picChg>
        <pc:picChg chg="del">
          <ac:chgData name="Bill Chuang" userId="4d6420047bea6ca8" providerId="LiveId" clId="{D47B1B78-9920-4F97-9A7E-7E460FFAD56D}" dt="2021-07-22T08:28:03.088" v="8589" actId="478"/>
          <ac:picMkLst>
            <pc:docMk/>
            <pc:sldMk cId="3759392853" sldId="286"/>
            <ac:picMk id="13" creationId="{90FC4AFA-99D3-431F-836E-AF6E60F6F9E7}"/>
          </ac:picMkLst>
        </pc:picChg>
        <pc:picChg chg="del">
          <ac:chgData name="Bill Chuang" userId="4d6420047bea6ca8" providerId="LiveId" clId="{D47B1B78-9920-4F97-9A7E-7E460FFAD56D}" dt="2021-07-22T08:28:04.596" v="8591" actId="478"/>
          <ac:picMkLst>
            <pc:docMk/>
            <pc:sldMk cId="3759392853" sldId="286"/>
            <ac:picMk id="16" creationId="{67A33254-9A28-4E9D-9792-C6C41FB90409}"/>
          </ac:picMkLst>
        </pc:picChg>
      </pc:sldChg>
      <pc:sldChg chg="addSp modSp add mod ord">
        <pc:chgData name="Bill Chuang" userId="4d6420047bea6ca8" providerId="LiveId" clId="{D47B1B78-9920-4F97-9A7E-7E460FFAD56D}" dt="2021-07-22T08:55:39.530" v="9397" actId="20577"/>
        <pc:sldMkLst>
          <pc:docMk/>
          <pc:sldMk cId="4234164439" sldId="287"/>
        </pc:sldMkLst>
        <pc:spChg chg="mod">
          <ac:chgData name="Bill Chuang" userId="4d6420047bea6ca8" providerId="LiveId" clId="{D47B1B78-9920-4F97-9A7E-7E460FFAD56D}" dt="2021-07-22T08:55:39.530" v="9397" actId="20577"/>
          <ac:spMkLst>
            <pc:docMk/>
            <pc:sldMk cId="4234164439" sldId="287"/>
            <ac:spMk id="2" creationId="{300299C8-E3F5-4C13-9944-8540E86EAC14}"/>
          </ac:spMkLst>
        </pc:spChg>
        <pc:spChg chg="mod">
          <ac:chgData name="Bill Chuang" userId="4d6420047bea6ca8" providerId="LiveId" clId="{D47B1B78-9920-4F97-9A7E-7E460FFAD56D}" dt="2021-07-22T08:55:24.583" v="9396" actId="14100"/>
          <ac:spMkLst>
            <pc:docMk/>
            <pc:sldMk cId="4234164439" sldId="287"/>
            <ac:spMk id="4" creationId="{77EDB3D6-D23A-48EE-BC79-2C96CF8B61BF}"/>
          </ac:spMkLst>
        </pc:spChg>
        <pc:picChg chg="add mod">
          <ac:chgData name="Bill Chuang" userId="4d6420047bea6ca8" providerId="LiveId" clId="{D47B1B78-9920-4F97-9A7E-7E460FFAD56D}" dt="2021-07-22T08:51:43.447" v="9115" actId="26606"/>
          <ac:picMkLst>
            <pc:docMk/>
            <pc:sldMk cId="4234164439" sldId="287"/>
            <ac:picMk id="5" creationId="{BF020315-C6F6-4CB5-91D1-75FB641062E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179A004B-1909-49CE-AFD1-FCCB2ECC63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AFCDBD08-D410-449B-9AE0-735A969AA4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BCB948-45DC-4E49-9E55-2B81EA12B62C}" type="datetime1">
              <a:rPr lang="zh-TW" altLang="en-US" smtClean="0">
                <a:latin typeface="Microsoft JhengHei UI" panose="020B0604030504040204" pitchFamily="34" charset="-120"/>
                <a:ea typeface="Microsoft JhengHei UI" panose="020B0604030504040204" pitchFamily="34" charset="-120"/>
              </a:rPr>
              <a:t>2021/7/24</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278B579A-C65E-44D7-8F41-94618279CF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2967758B-B1CA-40EA-A8B1-66327CE0F9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50F66E-3078-4470-92E3-945497361892}"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8537788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F4399196-F683-4F4D-A77F-9B6F64D6814B}" type="datetime1">
              <a:rPr lang="zh-TW" altLang="en-US" noProof="0" smtClean="0"/>
              <a:t>2021/7/24</a:t>
            </a:fld>
            <a:endParaRPr lang="zh-TW" altLang="en-US" noProof="0"/>
          </a:p>
        </p:txBody>
      </p:sp>
      <p:sp>
        <p:nvSpPr>
          <p:cNvPr id="4" name="投影片影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C275CD8D-B1D9-4658-A4F0-38CA8D83ED5D}" type="slidenum">
              <a:rPr lang="en-US" altLang="zh-TW" noProof="0" smtClean="0"/>
              <a:pPr/>
              <a:t>‹#›</a:t>
            </a:fld>
            <a:endParaRPr lang="zh-TW" altLang="en-U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C275CD8D-B1D9-4658-A4F0-38CA8D83ED5D}" type="slidenum">
              <a:rPr lang="en-US" altLang="zh-TW" smtClean="0"/>
              <a:pPr/>
              <a:t>1</a:t>
            </a:fld>
            <a:endParaRPr lang="zh-TW" altLang="en-US"/>
          </a:p>
        </p:txBody>
      </p:sp>
    </p:spTree>
    <p:extLst>
      <p:ext uri="{BB962C8B-B14F-4D97-AF65-F5344CB8AC3E}">
        <p14:creationId xmlns:p14="http://schemas.microsoft.com/office/powerpoint/2010/main" val="3207124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66" name="圖片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群組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矩形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手繪多邊形​​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手繪多邊形​​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矩形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手繪多邊形​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手繪多邊形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手繪多邊形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手繪多邊形​​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手繪多邊形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手繪多邊形​​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手繪多邊形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手繪多邊形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手繪多邊形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手繪多邊形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手繪多邊形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手繪多邊形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手繪多邊形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手繪多邊形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手繪多邊形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手繪多邊形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手繪多邊形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手繪多邊形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手繪多邊形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手繪多邊形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手繪多邊形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手繪多邊形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手繪多邊形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手繪多邊形​​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矩形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手繪多邊形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手繪多邊形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手繪多邊形​​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手繪多邊形​​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手繪多邊形​​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手繪多邊形​​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手繪多邊形​​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手繪多邊形​​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手繪多邊形​​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手繪多邊形​​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手繪多邊形​​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矩形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手繪多邊形​​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手繪多邊形​​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手繪多邊形​​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手繪多邊形​​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手繪多邊形​​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手繪多邊形​​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手繪多邊形​​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手繪多邊形​​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手繪多邊形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手繪多邊形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手繪多邊形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手繪多邊形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手繪多邊形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標題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zh-TW" altLang="en-US" noProof="0"/>
              <a:t>按一下以編輯母片標題樣式</a:t>
            </a:r>
          </a:p>
        </p:txBody>
      </p:sp>
      <p:sp>
        <p:nvSpPr>
          <p:cNvPr id="3" name="副標題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sp>
        <p:nvSpPr>
          <p:cNvPr id="4" name="日期版面配置區 3"/>
          <p:cNvSpPr>
            <a:spLocks noGrp="1"/>
          </p:cNvSpPr>
          <p:nvPr>
            <p:ph type="dt" sz="half" idx="10"/>
          </p:nvPr>
        </p:nvSpPr>
        <p:spPr>
          <a:xfrm>
            <a:off x="7077511" y="5410201"/>
            <a:ext cx="2743200" cy="365125"/>
          </a:xfrm>
        </p:spPr>
        <p:txBody>
          <a:bodyPr rtlCol="0"/>
          <a:lstStyle/>
          <a:p>
            <a:pPr rtl="0"/>
            <a:fld id="{D260A1EF-4D73-4577-8957-108198372E70}" type="datetime1">
              <a:rPr lang="zh-TW" altLang="en-US" noProof="0" smtClean="0"/>
              <a:t>2021/7/24</a:t>
            </a:fld>
            <a:endParaRPr lang="zh-TW" altLang="en-US" noProof="0"/>
          </a:p>
        </p:txBody>
      </p:sp>
      <p:sp>
        <p:nvSpPr>
          <p:cNvPr id="5" name="頁尾預留位置 4"/>
          <p:cNvSpPr>
            <a:spLocks noGrp="1"/>
          </p:cNvSpPr>
          <p:nvPr>
            <p:ph type="ftr" sz="quarter" idx="11"/>
          </p:nvPr>
        </p:nvSpPr>
        <p:spPr>
          <a:xfrm>
            <a:off x="1876424" y="5410201"/>
            <a:ext cx="5124886" cy="365125"/>
          </a:xfrm>
        </p:spPr>
        <p:txBody>
          <a:bodyPr rtlCol="0"/>
          <a:lstStyle/>
          <a:p>
            <a:pPr rtl="0"/>
            <a:endParaRPr lang="zh-TW" altLang="en-US" noProof="0"/>
          </a:p>
        </p:txBody>
      </p:sp>
      <p:sp>
        <p:nvSpPr>
          <p:cNvPr id="6" name="投影片編號預留位置 5"/>
          <p:cNvSpPr>
            <a:spLocks noGrp="1"/>
          </p:cNvSpPr>
          <p:nvPr>
            <p:ph type="sldNum" sz="quarter" idx="12"/>
          </p:nvPr>
        </p:nvSpPr>
        <p:spPr>
          <a:xfrm>
            <a:off x="9896911" y="5410199"/>
            <a:ext cx="771089" cy="365125"/>
          </a:xfrm>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標題 1"/>
          <p:cNvSpPr>
            <a:spLocks noGrp="1"/>
          </p:cNvSpPr>
          <p:nvPr>
            <p:ph type="title"/>
          </p:nvPr>
        </p:nvSpPr>
        <p:spPr>
          <a:xfrm>
            <a:off x="1141410" y="4304664"/>
            <a:ext cx="9912355" cy="819355"/>
          </a:xfrm>
        </p:spPr>
        <p:txBody>
          <a:bodyPr rtlCol="0" anchor="b">
            <a:normAutofit/>
          </a:bodyPr>
          <a:lstStyle>
            <a:lvl1pPr>
              <a:defRPr sz="320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zh-TW" altLang="en-US" noProof="0"/>
              <a:t>按一下圖示以新增圖片</a:t>
            </a:r>
          </a:p>
        </p:txBody>
      </p:sp>
      <p:sp>
        <p:nvSpPr>
          <p:cNvPr id="4" name="文字預留位置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p>
            <a:pPr rtl="0"/>
            <a:fld id="{B9076E62-971E-4BBC-ABC7-8283E3539508}" type="datetime1">
              <a:rPr lang="zh-TW" altLang="en-US" noProof="0" smtClean="0"/>
              <a:t>2021/7/24</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標題 1"/>
          <p:cNvSpPr>
            <a:spLocks noGrp="1"/>
          </p:cNvSpPr>
          <p:nvPr>
            <p:ph type="title"/>
          </p:nvPr>
        </p:nvSpPr>
        <p:spPr>
          <a:xfrm>
            <a:off x="1141456" y="609600"/>
            <a:ext cx="9905955" cy="3429000"/>
          </a:xfrm>
        </p:spPr>
        <p:txBody>
          <a:bodyPr rtlCol="0" anchor="ctr">
            <a:normAutofit/>
          </a:bodyPr>
          <a:lstStyle>
            <a:lvl1pPr>
              <a:defRPr sz="3600"/>
            </a:lvl1pPr>
          </a:lstStyle>
          <a:p>
            <a:pPr rtl="0"/>
            <a:r>
              <a:rPr lang="zh-TW" altLang="en-US" noProof="0"/>
              <a:t>按一下以編輯母片標題樣式</a:t>
            </a:r>
          </a:p>
        </p:txBody>
      </p:sp>
      <p:sp>
        <p:nvSpPr>
          <p:cNvPr id="4" name="文字預留位置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p>
            <a:pPr rtl="0"/>
            <a:fld id="{82B10687-B783-4667-95B6-7CFDE038A13F}" type="datetime1">
              <a:rPr lang="zh-TW" altLang="en-US" noProof="0" smtClean="0"/>
              <a:t>2021/7/24</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述">
    <p:spTree>
      <p:nvGrpSpPr>
        <p:cNvPr id="1" name=""/>
        <p:cNvGrpSpPr/>
        <p:nvPr/>
      </p:nvGrpSpPr>
      <p:grpSpPr>
        <a:xfrm>
          <a:off x="0" y="0"/>
          <a:ext cx="0" cy="0"/>
          <a:chOff x="0" y="0"/>
          <a:chExt cx="0" cy="0"/>
        </a:xfrm>
      </p:grpSpPr>
      <p:sp>
        <p:nvSpPr>
          <p:cNvPr id="2" name="標題 1"/>
          <p:cNvSpPr>
            <a:spLocks noGrp="1"/>
          </p:cNvSpPr>
          <p:nvPr>
            <p:ph type="title"/>
          </p:nvPr>
        </p:nvSpPr>
        <p:spPr>
          <a:xfrm>
            <a:off x="1446212" y="609599"/>
            <a:ext cx="9302752" cy="2748429"/>
          </a:xfrm>
        </p:spPr>
        <p:txBody>
          <a:bodyPr rtlCol="0" anchor="ctr">
            <a:normAutofit/>
          </a:bodyPr>
          <a:lstStyle>
            <a:lvl1pPr>
              <a:defRPr sz="3600" baseline="0">
                <a:ea typeface="Microsoft JhengHei UI" panose="020B0604030504040204" pitchFamily="34" charset="-120"/>
              </a:defRPr>
            </a:lvl1pPr>
          </a:lstStyle>
          <a:p>
            <a:pPr rtl="0"/>
            <a:r>
              <a:rPr lang="zh-TW" altLang="en-US" noProof="0"/>
              <a:t>按一下以編輯母片標題樣式</a:t>
            </a:r>
          </a:p>
        </p:txBody>
      </p:sp>
      <p:sp>
        <p:nvSpPr>
          <p:cNvPr id="12" name="文字預留位置 3"/>
          <p:cNvSpPr>
            <a:spLocks noGrp="1"/>
          </p:cNvSpPr>
          <p:nvPr>
            <p:ph type="body" sz="half" idx="13"/>
          </p:nvPr>
        </p:nvSpPr>
        <p:spPr>
          <a:xfrm>
            <a:off x="1720644" y="3365557"/>
            <a:ext cx="8752299" cy="548968"/>
          </a:xfrm>
        </p:spPr>
        <p:txBody>
          <a:bodyPr rtlCol="0" anchor="t">
            <a:normAutofit/>
          </a:bodyPr>
          <a:lstStyle>
            <a:lvl1pPr marL="0" indent="0">
              <a:buNone/>
              <a:defRPr sz="1400" baseline="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4" name="文字預留位置 3"/>
          <p:cNvSpPr>
            <a:spLocks noGrp="1"/>
          </p:cNvSpPr>
          <p:nvPr>
            <p:ph type="body" sz="half" idx="2"/>
          </p:nvPr>
        </p:nvSpPr>
        <p:spPr>
          <a:xfrm>
            <a:off x="1141411" y="4309919"/>
            <a:ext cx="9906002" cy="1489496"/>
          </a:xfrm>
        </p:spPr>
        <p:txBody>
          <a:bodyPr rtlCol="0" anchor="ctr">
            <a:normAutofit/>
          </a:bodyPr>
          <a:lstStyle>
            <a:lvl1pPr marL="0" indent="0">
              <a:buNone/>
              <a:defRPr sz="1800" baseline="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lvl1pPr>
              <a:defRPr baseline="0">
                <a:ea typeface="Microsoft JhengHei UI" panose="020B0604030504040204" pitchFamily="34" charset="-120"/>
              </a:defRPr>
            </a:lvl1pPr>
          </a:lstStyle>
          <a:p>
            <a:fld id="{ECB89FA4-4301-4528-8012-C4B6A319AEF9}" type="datetime1">
              <a:rPr lang="zh-TW" altLang="en-US" noProof="0" smtClean="0"/>
              <a:t>2021/7/24</a:t>
            </a:fld>
            <a:endParaRPr lang="zh-TW" altLang="en-US" noProof="0"/>
          </a:p>
        </p:txBody>
      </p:sp>
      <p:sp>
        <p:nvSpPr>
          <p:cNvPr id="6" name="頁尾預留位置 5"/>
          <p:cNvSpPr>
            <a:spLocks noGrp="1"/>
          </p:cNvSpPr>
          <p:nvPr>
            <p:ph type="ftr" sz="quarter" idx="11"/>
          </p:nvPr>
        </p:nvSpPr>
        <p:spPr/>
        <p:txBody>
          <a:bodyPr rtlCol="0"/>
          <a:lstStyle>
            <a:lvl1pPr>
              <a:defRPr baseline="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12"/>
          </p:nvPr>
        </p:nvSpPr>
        <p:spPr/>
        <p:txBody>
          <a:bodyPr rtlCol="0"/>
          <a:lstStyle>
            <a:lvl1pPr>
              <a:defRPr baseline="0">
                <a:ea typeface="Microsoft JhengHei UI" panose="020B0604030504040204" pitchFamily="34" charset="-120"/>
              </a:defRPr>
            </a:lvl1pPr>
          </a:lstStyle>
          <a:p>
            <a:fld id="{6D22F896-40B5-4ADD-8801-0D06FADFA095}" type="slidenum">
              <a:rPr lang="en-US" altLang="zh-TW" noProof="0" smtClean="0"/>
              <a:pPr/>
              <a:t>‹#›</a:t>
            </a:fld>
            <a:endParaRPr lang="zh-TW" altLang="en-US" noProof="0"/>
          </a:p>
        </p:txBody>
      </p:sp>
      <p:sp>
        <p:nvSpPr>
          <p:cNvPr id="60" name="文字方塊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altLang="en-US" sz="8000" baseline="0" noProof="0">
                <a:solidFill>
                  <a:schemeClr val="tx1"/>
                </a:solidFill>
                <a:effectLst/>
                <a:latin typeface="Microsoft JhengHei UI" panose="020B0604030504040204" pitchFamily="34" charset="-120"/>
                <a:ea typeface="Microsoft JhengHei UI" panose="020B0604030504040204" pitchFamily="34" charset="-120"/>
              </a:rPr>
              <a:t>“</a:t>
            </a:r>
          </a:p>
        </p:txBody>
      </p:sp>
      <p:sp>
        <p:nvSpPr>
          <p:cNvPr id="61" name="文字方塊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altLang="en-US" sz="8000" baseline="0" noProof="0">
                <a:solidFill>
                  <a:schemeClr val="tx1"/>
                </a:solidFill>
                <a:effectLst/>
                <a:latin typeface="Microsoft JhengHei UI" panose="020B0604030504040204" pitchFamily="34" charset="-120"/>
                <a:ea typeface="Microsoft JhengHei UI" panose="020B0604030504040204" pitchFamily="34" charset="-12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標題 1"/>
          <p:cNvSpPr>
            <a:spLocks noGrp="1"/>
          </p:cNvSpPr>
          <p:nvPr>
            <p:ph type="title"/>
          </p:nvPr>
        </p:nvSpPr>
        <p:spPr>
          <a:xfrm>
            <a:off x="1141410" y="2134041"/>
            <a:ext cx="9906001" cy="2511835"/>
          </a:xfrm>
        </p:spPr>
        <p:txBody>
          <a:bodyPr rtlCol="0" anchor="b">
            <a:normAutofit/>
          </a:bodyPr>
          <a:lstStyle>
            <a:lvl1pPr>
              <a:defRPr sz="3600"/>
            </a:lvl1pPr>
          </a:lstStyle>
          <a:p>
            <a:pPr rtl="0"/>
            <a:r>
              <a:rPr lang="zh-TW" altLang="en-US" noProof="0"/>
              <a:t>按一下以編輯母片標題樣式</a:t>
            </a:r>
          </a:p>
        </p:txBody>
      </p:sp>
      <p:sp>
        <p:nvSpPr>
          <p:cNvPr id="4" name="文字預留位置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p>
            <a:pPr rtl="0"/>
            <a:fld id="{B4F1B4B7-5D82-4F21-A095-6E0B48BF183D}" type="datetime1">
              <a:rPr lang="zh-TW" altLang="en-US" noProof="0" smtClean="0"/>
              <a:t>2021/7/24</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標題 1"/>
          <p:cNvSpPr>
            <a:spLocks noGrp="1"/>
          </p:cNvSpPr>
          <p:nvPr>
            <p:ph type="title"/>
          </p:nvPr>
        </p:nvSpPr>
        <p:spPr>
          <a:xfrm>
            <a:off x="1141413" y="609600"/>
            <a:ext cx="9905998" cy="1905000"/>
          </a:xfrm>
        </p:spPr>
        <p:txBody>
          <a:bodyPr rtlCol="0"/>
          <a:lstStyle/>
          <a:p>
            <a:pPr rtl="0"/>
            <a:r>
              <a:rPr lang="zh-TW" altLang="en-US" noProof="0"/>
              <a:t>按一下以編輯母片標題樣式</a:t>
            </a:r>
          </a:p>
        </p:txBody>
      </p:sp>
      <p:sp>
        <p:nvSpPr>
          <p:cNvPr id="7" name="文字預留位置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8" name="文字預留位置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9" name="文字預留位置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0" name="文字預留位置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11" name="文字預留位置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2" name="文字預留位置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3" name="日期預留位置 2"/>
          <p:cNvSpPr>
            <a:spLocks noGrp="1"/>
          </p:cNvSpPr>
          <p:nvPr>
            <p:ph type="dt" sz="half" idx="10"/>
          </p:nvPr>
        </p:nvSpPr>
        <p:spPr/>
        <p:txBody>
          <a:bodyPr rtlCol="0"/>
          <a:lstStyle/>
          <a:p>
            <a:pPr rtl="0"/>
            <a:fld id="{8F7077F8-B360-4CBB-A902-925B4A30BB53}" type="datetime1">
              <a:rPr lang="zh-TW" altLang="en-US" noProof="0" smtClean="0"/>
              <a:t>2021/7/24</a:t>
            </a:fld>
            <a:endParaRPr lang="zh-TW" altLang="en-US" noProof="0"/>
          </a:p>
        </p:txBody>
      </p:sp>
      <p:sp>
        <p:nvSpPr>
          <p:cNvPr id="4" name="頁尾預留位置 3"/>
          <p:cNvSpPr>
            <a:spLocks noGrp="1"/>
          </p:cNvSpPr>
          <p:nvPr>
            <p:ph type="ftr" sz="quarter" idx="11"/>
          </p:nvPr>
        </p:nvSpPr>
        <p:spPr/>
        <p:txBody>
          <a:bodyPr rtlCol="0"/>
          <a:lstStyle/>
          <a:p>
            <a:pPr rtl="0"/>
            <a:endParaRPr lang="zh-TW" altLang="en-US" noProof="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標題 1"/>
          <p:cNvSpPr>
            <a:spLocks noGrp="1"/>
          </p:cNvSpPr>
          <p:nvPr>
            <p:ph type="title"/>
          </p:nvPr>
        </p:nvSpPr>
        <p:spPr>
          <a:xfrm>
            <a:off x="1141411" y="609600"/>
            <a:ext cx="9905999" cy="1905000"/>
          </a:xfrm>
        </p:spPr>
        <p:txBody>
          <a:bodyPr rtlCol="0"/>
          <a:lstStyle/>
          <a:p>
            <a:pPr rtl="0"/>
            <a:r>
              <a:rPr lang="zh-TW" altLang="en-US" noProof="0"/>
              <a:t>按一下以編輯母片標題樣式</a:t>
            </a:r>
          </a:p>
        </p:txBody>
      </p:sp>
      <p:sp>
        <p:nvSpPr>
          <p:cNvPr id="19" name="文字版面配置區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0" name="圖片預留位置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TW" altLang="en-US" noProof="0"/>
              <a:t>按一下圖示以新增圖片</a:t>
            </a:r>
          </a:p>
        </p:txBody>
      </p:sp>
      <p:sp>
        <p:nvSpPr>
          <p:cNvPr id="21" name="文字預留位置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22" name="文字預留位置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3" name="圖片預留位置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TW" altLang="en-US" noProof="0"/>
              <a:t>按一下圖示以新增圖片</a:t>
            </a:r>
          </a:p>
        </p:txBody>
      </p:sp>
      <p:sp>
        <p:nvSpPr>
          <p:cNvPr id="24" name="文字預留位置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25" name="文字版面配置區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6" name="圖片預留位置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TW" altLang="en-US" noProof="0"/>
              <a:t>按一下圖示以新增圖片</a:t>
            </a:r>
          </a:p>
        </p:txBody>
      </p:sp>
      <p:sp>
        <p:nvSpPr>
          <p:cNvPr id="27" name="文字預留位置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3" name="日期預留位置 2"/>
          <p:cNvSpPr>
            <a:spLocks noGrp="1"/>
          </p:cNvSpPr>
          <p:nvPr>
            <p:ph type="dt" sz="half" idx="10"/>
          </p:nvPr>
        </p:nvSpPr>
        <p:spPr/>
        <p:txBody>
          <a:bodyPr rtlCol="0"/>
          <a:lstStyle/>
          <a:p>
            <a:pPr rtl="0"/>
            <a:fld id="{D3F47CFA-86CC-4A49-9CB5-B035755AF783}" type="datetime1">
              <a:rPr lang="zh-TW" altLang="en-US" noProof="0" smtClean="0"/>
              <a:t>2021/7/24</a:t>
            </a:fld>
            <a:endParaRPr lang="zh-TW" altLang="en-US" noProof="0"/>
          </a:p>
        </p:txBody>
      </p:sp>
      <p:sp>
        <p:nvSpPr>
          <p:cNvPr id="4" name="頁尾預留位置 3"/>
          <p:cNvSpPr>
            <a:spLocks noGrp="1"/>
          </p:cNvSpPr>
          <p:nvPr>
            <p:ph type="ftr" sz="quarter" idx="11"/>
          </p:nvPr>
        </p:nvSpPr>
        <p:spPr/>
        <p:txBody>
          <a:bodyPr rtlCol="0"/>
          <a:lstStyle/>
          <a:p>
            <a:pPr rtl="0"/>
            <a:endParaRPr lang="zh-TW" altLang="en-US" noProof="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直排文字預留位置 2"/>
          <p:cNvSpPr>
            <a:spLocks noGrp="1"/>
          </p:cNvSpPr>
          <p:nvPr>
            <p:ph type="body" orient="vert" idx="1"/>
          </p:nvPr>
        </p:nvSpPr>
        <p:spPr/>
        <p:txBody>
          <a:bodyPr vert="eaVert" rtlCol="0" anchor="t"/>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99A9B4BD-D03D-48F4-BA32-F1C62A1E088A}" type="datetime1">
              <a:rPr lang="zh-TW" altLang="en-US" noProof="0" smtClean="0"/>
              <a:t>2021/7/24</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042400" y="609599"/>
            <a:ext cx="2005011" cy="5181601"/>
          </a:xfrm>
        </p:spPr>
        <p:txBody>
          <a:bodyPr vert="eaVert" rtlCol="0"/>
          <a:lstStyle/>
          <a:p>
            <a:pPr rtl="0"/>
            <a:r>
              <a:rPr lang="zh-TW" altLang="en-US" noProof="0"/>
              <a:t>按一下以編輯母片標題樣式</a:t>
            </a:r>
          </a:p>
        </p:txBody>
      </p:sp>
      <p:sp>
        <p:nvSpPr>
          <p:cNvPr id="3" name="直排文字預留位置 2"/>
          <p:cNvSpPr>
            <a:spLocks noGrp="1"/>
          </p:cNvSpPr>
          <p:nvPr>
            <p:ph type="body" orient="vert" idx="1"/>
          </p:nvPr>
        </p:nvSpPr>
        <p:spPr>
          <a:xfrm>
            <a:off x="1141410" y="609599"/>
            <a:ext cx="7748590" cy="5181601"/>
          </a:xfrm>
        </p:spPr>
        <p:txBody>
          <a:bodyPr vert="eaVert"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10"/>
          </p:nvPr>
        </p:nvSpPr>
        <p:spPr/>
        <p:txBody>
          <a:bodyPr rtlCol="0"/>
          <a:lstStyle/>
          <a:p>
            <a:pPr rtl="0"/>
            <a:fld id="{0A32C1C0-F142-4199-8FA0-B7BAA286AD90}" type="datetime1">
              <a:rPr lang="zh-TW" altLang="en-US" noProof="0" smtClean="0"/>
              <a:t>2021/7/24</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idx="1"/>
          </p:nvPr>
        </p:nvSpPr>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4E40CF0D-BA29-4874-B965-22DEF7EFCD51}" type="datetime1">
              <a:rPr lang="zh-TW" altLang="en-US" noProof="0" smtClean="0"/>
              <a:t>2021/7/24</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141411" y="1419226"/>
            <a:ext cx="9906000" cy="2852737"/>
          </a:xfrm>
        </p:spPr>
        <p:txBody>
          <a:bodyPr rtlCol="0" anchor="b">
            <a:normAutofit/>
          </a:bodyPr>
          <a:lstStyle>
            <a:lvl1pPr>
              <a:defRPr sz="3600"/>
            </a:lvl1pPr>
          </a:lstStyle>
          <a:p>
            <a:pPr rtl="0"/>
            <a:r>
              <a:rPr lang="zh-TW" altLang="en-US" noProof="0"/>
              <a:t>按一下以編輯母片標題樣式</a:t>
            </a:r>
          </a:p>
        </p:txBody>
      </p:sp>
      <p:sp>
        <p:nvSpPr>
          <p:cNvPr id="3" name="文字預留位置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4" name="日期預留位置 3"/>
          <p:cNvSpPr>
            <a:spLocks noGrp="1"/>
          </p:cNvSpPr>
          <p:nvPr>
            <p:ph type="dt" sz="half" idx="10"/>
          </p:nvPr>
        </p:nvSpPr>
        <p:spPr/>
        <p:txBody>
          <a:bodyPr rtlCol="0"/>
          <a:lstStyle/>
          <a:p>
            <a:pPr rtl="0"/>
            <a:fld id="{F6664F2E-153B-4E2C-A056-5DB5A9975215}" type="datetime1">
              <a:rPr lang="zh-TW" altLang="en-US" noProof="0" smtClean="0"/>
              <a:t>2021/7/24</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sz="half" idx="1"/>
          </p:nvPr>
        </p:nvSpPr>
        <p:spPr>
          <a:xfrm>
            <a:off x="1141410" y="2249486"/>
            <a:ext cx="4878389" cy="3541714"/>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p:nvPr>
        </p:nvSpPr>
        <p:spPr>
          <a:xfrm>
            <a:off x="6172200" y="2249486"/>
            <a:ext cx="4875211" cy="3541714"/>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預留位置 4"/>
          <p:cNvSpPr>
            <a:spLocks noGrp="1"/>
          </p:cNvSpPr>
          <p:nvPr>
            <p:ph type="dt" sz="half" idx="10"/>
          </p:nvPr>
        </p:nvSpPr>
        <p:spPr/>
        <p:txBody>
          <a:bodyPr rtlCol="0"/>
          <a:lstStyle/>
          <a:p>
            <a:pPr rtl="0"/>
            <a:fld id="{5B614546-2256-4544-A381-0C5D3FA3754D}" type="datetime1">
              <a:rPr lang="zh-TW" altLang="en-US" noProof="0" smtClean="0"/>
              <a:t>2021/7/24</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1141411" y="619126"/>
            <a:ext cx="9906000" cy="1477961"/>
          </a:xfrm>
        </p:spPr>
        <p:txBody>
          <a:bodyPr rtlCol="0"/>
          <a:lstStyle/>
          <a:p>
            <a:pPr rtl="0"/>
            <a:r>
              <a:rPr lang="zh-TW" altLang="en-US" noProof="0"/>
              <a:t>按一下以編輯母片標題樣式</a:t>
            </a:r>
          </a:p>
        </p:txBody>
      </p:sp>
      <p:sp>
        <p:nvSpPr>
          <p:cNvPr id="3" name="文字版面配置區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p:cNvSpPr>
            <a:spLocks noGrp="1"/>
          </p:cNvSpPr>
          <p:nvPr>
            <p:ph sz="half" idx="2"/>
          </p:nvPr>
        </p:nvSpPr>
        <p:spPr>
          <a:xfrm>
            <a:off x="1141410" y="3073397"/>
            <a:ext cx="4878391" cy="2717801"/>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版面配置區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預留位置 5"/>
          <p:cNvSpPr>
            <a:spLocks noGrp="1"/>
          </p:cNvSpPr>
          <p:nvPr>
            <p:ph sz="quarter" idx="4"/>
          </p:nvPr>
        </p:nvSpPr>
        <p:spPr>
          <a:xfrm>
            <a:off x="6172200" y="3073397"/>
            <a:ext cx="4875210" cy="2717801"/>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p:cNvSpPr>
            <a:spLocks noGrp="1"/>
          </p:cNvSpPr>
          <p:nvPr>
            <p:ph type="dt" sz="half" idx="10"/>
          </p:nvPr>
        </p:nvSpPr>
        <p:spPr/>
        <p:txBody>
          <a:bodyPr rtlCol="0"/>
          <a:lstStyle/>
          <a:p>
            <a:pPr rtl="0"/>
            <a:fld id="{79260E5C-7374-4BD7-A8D3-78504AC74AC2}" type="datetime1">
              <a:rPr lang="zh-TW" altLang="en-US" noProof="0" smtClean="0"/>
              <a:t>2021/7/24</a:t>
            </a:fld>
            <a:endParaRPr lang="zh-TW" altLang="en-US" noProof="0"/>
          </a:p>
        </p:txBody>
      </p:sp>
      <p:sp>
        <p:nvSpPr>
          <p:cNvPr id="8" name="頁尾版面配置區 7"/>
          <p:cNvSpPr>
            <a:spLocks noGrp="1"/>
          </p:cNvSpPr>
          <p:nvPr>
            <p:ph type="ftr" sz="quarter" idx="11"/>
          </p:nvPr>
        </p:nvSpPr>
        <p:spPr/>
        <p:txBody>
          <a:bodyPr rtlCol="0"/>
          <a:lstStyle/>
          <a:p>
            <a:pPr rtl="0"/>
            <a:endParaRPr lang="zh-TW" altLang="en-US" noProof="0"/>
          </a:p>
        </p:txBody>
      </p:sp>
      <p:sp>
        <p:nvSpPr>
          <p:cNvPr id="9" name="投影片編號預留位置 8"/>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日期預留位置 2"/>
          <p:cNvSpPr>
            <a:spLocks noGrp="1"/>
          </p:cNvSpPr>
          <p:nvPr>
            <p:ph type="dt" sz="half" idx="10"/>
          </p:nvPr>
        </p:nvSpPr>
        <p:spPr/>
        <p:txBody>
          <a:bodyPr rtlCol="0"/>
          <a:lstStyle/>
          <a:p>
            <a:pPr rtl="0"/>
            <a:fld id="{29BF51D3-47A8-4135-A552-407B291B3BAF}" type="datetime1">
              <a:rPr lang="zh-TW" altLang="en-US" noProof="0" smtClean="0"/>
              <a:t>2021/7/24</a:t>
            </a:fld>
            <a:endParaRPr lang="zh-TW" altLang="en-US" noProof="0"/>
          </a:p>
        </p:txBody>
      </p:sp>
      <p:sp>
        <p:nvSpPr>
          <p:cNvPr id="4" name="頁尾預留位置 3"/>
          <p:cNvSpPr>
            <a:spLocks noGrp="1"/>
          </p:cNvSpPr>
          <p:nvPr>
            <p:ph type="ftr" sz="quarter" idx="11"/>
          </p:nvPr>
        </p:nvSpPr>
        <p:spPr/>
        <p:txBody>
          <a:bodyPr rtlCol="0"/>
          <a:lstStyle/>
          <a:p>
            <a:pPr rtl="0"/>
            <a:endParaRPr lang="zh-TW" altLang="en-US" noProof="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22613E00-02BA-4C9F-87CA-E0D4223687BA}" type="datetime1">
              <a:rPr lang="zh-TW" altLang="en-US" noProof="0" smtClean="0"/>
              <a:t>2021/7/24</a:t>
            </a:fld>
            <a:endParaRPr lang="zh-TW" altLang="en-US" noProof="0"/>
          </a:p>
        </p:txBody>
      </p:sp>
      <p:sp>
        <p:nvSpPr>
          <p:cNvPr id="3" name="頁尾預留位置 2"/>
          <p:cNvSpPr>
            <a:spLocks noGrp="1"/>
          </p:cNvSpPr>
          <p:nvPr>
            <p:ph type="ftr" sz="quarter" idx="11"/>
          </p:nvPr>
        </p:nvSpPr>
        <p:spPr/>
        <p:txBody>
          <a:bodyPr rtlCol="0"/>
          <a:lstStyle/>
          <a:p>
            <a:pPr rtl="0"/>
            <a:endParaRPr lang="zh-TW" altLang="en-US" noProof="0"/>
          </a:p>
        </p:txBody>
      </p:sp>
      <p:sp>
        <p:nvSpPr>
          <p:cNvPr id="4" name="投影片編號預留位置 3"/>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146705" y="609601"/>
            <a:ext cx="3856037" cy="1639884"/>
          </a:xfrm>
        </p:spPr>
        <p:txBody>
          <a:bodyPr rtlCol="0" anchor="b"/>
          <a:lstStyle>
            <a:lvl1pPr>
              <a:defRPr sz="3200"/>
            </a:lvl1pPr>
          </a:lstStyle>
          <a:p>
            <a:pPr rtl="0"/>
            <a:r>
              <a:rPr lang="zh-TW" altLang="en-US" noProof="0"/>
              <a:t>按一下以編輯母片標題樣式</a:t>
            </a:r>
          </a:p>
        </p:txBody>
      </p:sp>
      <p:sp>
        <p:nvSpPr>
          <p:cNvPr id="3" name="內容預留位置 2"/>
          <p:cNvSpPr>
            <a:spLocks noGrp="1"/>
          </p:cNvSpPr>
          <p:nvPr>
            <p:ph idx="1"/>
          </p:nvPr>
        </p:nvSpPr>
        <p:spPr>
          <a:xfrm>
            <a:off x="5156200" y="592666"/>
            <a:ext cx="5891209" cy="5198534"/>
          </a:xfrm>
        </p:spPr>
        <p:txBody>
          <a:bodyPr rtlCol="0" anchor="ct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p>
            <a:pPr rtl="0"/>
            <a:fld id="{9CA50E54-C0E4-4AE9-A91D-EA60F927227C}" type="datetime1">
              <a:rPr lang="zh-TW" altLang="en-US" noProof="0" smtClean="0"/>
              <a:t>2021/7/24</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141413" y="609600"/>
            <a:ext cx="5934508" cy="1639886"/>
          </a:xfrm>
        </p:spPr>
        <p:txBody>
          <a:bodyPr rtlCol="0" anchor="b"/>
          <a:lstStyle>
            <a:lvl1pPr>
              <a:defRPr sz="320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p>
        </p:txBody>
      </p:sp>
      <p:sp>
        <p:nvSpPr>
          <p:cNvPr id="4" name="文字預留位置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p>
            <a:pPr rtl="0"/>
            <a:fld id="{1EFD1729-EB76-4F61-A787-2195EE673C4D}" type="datetime1">
              <a:rPr lang="zh-TW" altLang="en-US" noProof="0" smtClean="0"/>
              <a:t>2021/7/24</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圖片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群組 7"/>
          <p:cNvGrpSpPr/>
          <p:nvPr/>
        </p:nvGrpSpPr>
        <p:grpSpPr>
          <a:xfrm>
            <a:off x="-14288" y="0"/>
            <a:ext cx="12053888" cy="6858001"/>
            <a:chOff x="-14288" y="0"/>
            <a:chExt cx="12053888" cy="6858001"/>
          </a:xfrm>
        </p:grpSpPr>
        <p:grpSp>
          <p:nvGrpSpPr>
            <p:cNvPr id="9" name="群組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矩形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手繪多邊形​​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手繪多邊形​​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手繪多邊形​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手繪多邊形​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手繪多邊形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手繪多邊形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手繪多邊形​​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手繪多邊形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手繪多邊形​​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手繪多邊形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線條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手繪多邊形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手繪多邊形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手繪多邊形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手繪多邊形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矩形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手繪多邊形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手繪多邊形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手繪多邊形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手繪多邊形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手繪多邊形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手繪多邊形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手繪多邊形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手繪多邊形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手繪多邊形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手繪多邊形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群組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手繪多邊形​​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手繪多邊形​​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手繪多邊形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手繪多邊形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手繪多邊形​​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手繪多邊形​​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手繪多邊形​​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手繪多邊形​​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手繪多邊形​​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矩形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標題預留位置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zh-TW" altLang="en-US" noProof="0"/>
          </a:p>
        </p:txBody>
      </p:sp>
      <p:sp>
        <p:nvSpPr>
          <p:cNvPr id="3" name="文字版面配置區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946D7A6D-CD8A-4D32-87F5-E23E4C5CC8EE}" type="datetime1">
              <a:rPr lang="zh-TW" altLang="en-US" noProof="0" smtClean="0"/>
              <a:t>2021/7/24</a:t>
            </a:fld>
            <a:endParaRPr lang="zh-TW" altLang="en-US" noProof="0" dirty="0"/>
          </a:p>
        </p:txBody>
      </p:sp>
      <p:sp>
        <p:nvSpPr>
          <p:cNvPr id="5" name="頁尾預留位置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noProof="0" smtClean="0"/>
              <a:pPr/>
              <a:t>‹#›</a:t>
            </a:fld>
            <a:endParaRPr lang="zh-TW" altLang="en-U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baseline="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baseline="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baseline="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baseline="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baseline="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rive.google.com/file/d/1hgq0gbrx5epcnp4a7L_bqU9JncfJ_Lp4/view?usp=sharing"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群組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矩形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pic>
          <p:nvPicPr>
            <p:cNvPr id="79" name="圖片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圖片 4" descr="電路板特寫">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群組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圓角化對角線角落矩形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grpSp>
          <p:nvGrpSpPr>
            <p:cNvPr id="83" name="群組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手繪多邊形​​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手繪多邊形​​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手繪多邊形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手繪多邊形​​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手繪多邊形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手繪多邊形​​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手繪多邊形​​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手繪多邊形​​(F)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手繪多邊形​​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矩形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手繪多邊形​​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手繪多邊形​​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手繪多邊形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手繪多邊形​​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手繪多邊形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手繪多邊形​​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手繪多邊形​​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手繪多邊形​​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手繪多邊形​​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矩形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標題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rtl="0"/>
            <a:r>
              <a:rPr lang="en-US" altLang="zh-TW" dirty="0"/>
              <a:t>Arduino</a:t>
            </a:r>
            <a:r>
              <a:rPr lang="zh-TW" altLang="en-US" dirty="0"/>
              <a:t>程式介紹</a:t>
            </a:r>
            <a:r>
              <a:rPr lang="en-US" altLang="zh-TW" dirty="0"/>
              <a:t>2</a:t>
            </a:r>
          </a:p>
        </p:txBody>
      </p:sp>
      <p:sp>
        <p:nvSpPr>
          <p:cNvPr id="3" name="副標題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en-US" altLang="zh-TW"/>
              <a:t>2021/07/24</a:t>
            </a:r>
            <a:endParaRPr lang="en-US" altLang="zh-TW" dirty="0"/>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7A2B0-BEF2-4CA2-9AFD-EBDD9B36A02D}"/>
              </a:ext>
            </a:extLst>
          </p:cNvPr>
          <p:cNvSpPr>
            <a:spLocks noGrp="1"/>
          </p:cNvSpPr>
          <p:nvPr>
            <p:ph type="title"/>
          </p:nvPr>
        </p:nvSpPr>
        <p:spPr>
          <a:xfrm>
            <a:off x="1141413" y="393983"/>
            <a:ext cx="9905998" cy="1478570"/>
          </a:xfrm>
        </p:spPr>
        <p:txBody>
          <a:bodyPr>
            <a:normAutofit/>
          </a:bodyPr>
          <a:lstStyle/>
          <a:p>
            <a:r>
              <a:rPr lang="en-US" altLang="zh-TW" sz="4000" b="1" dirty="0">
                <a:solidFill>
                  <a:schemeClr val="bg1"/>
                </a:solidFill>
              </a:rPr>
              <a:t>Function(</a:t>
            </a:r>
            <a:r>
              <a:rPr lang="zh-TW" altLang="en-US" sz="4000" b="1" dirty="0">
                <a:solidFill>
                  <a:schemeClr val="bg1"/>
                </a:solidFill>
              </a:rPr>
              <a:t>函式</a:t>
            </a:r>
            <a:r>
              <a:rPr lang="en-US" altLang="zh-TW" sz="4000" b="1" dirty="0">
                <a:solidFill>
                  <a:schemeClr val="bg1"/>
                </a:solidFill>
              </a:rPr>
              <a:t>)</a:t>
            </a:r>
            <a:endParaRPr lang="zh-TW" altLang="en-US" sz="4000" b="1" dirty="0">
              <a:solidFill>
                <a:schemeClr val="bg1"/>
              </a:solidFill>
            </a:endParaRPr>
          </a:p>
        </p:txBody>
      </p:sp>
      <p:pic>
        <p:nvPicPr>
          <p:cNvPr id="10" name="內容版面配置區 9">
            <a:extLst>
              <a:ext uri="{FF2B5EF4-FFF2-40B4-BE49-F238E27FC236}">
                <a16:creationId xmlns:a16="http://schemas.microsoft.com/office/drawing/2014/main" id="{96F434CF-7B54-47E0-B0AA-02D218C02721}"/>
              </a:ext>
            </a:extLst>
          </p:cNvPr>
          <p:cNvPicPr>
            <a:picLocks noGrp="1" noChangeAspect="1"/>
          </p:cNvPicPr>
          <p:nvPr>
            <p:ph sz="half" idx="1"/>
          </p:nvPr>
        </p:nvPicPr>
        <p:blipFill>
          <a:blip r:embed="rId2"/>
          <a:srcRect/>
          <a:stretch/>
        </p:blipFill>
        <p:spPr>
          <a:xfrm>
            <a:off x="1317582" y="2249486"/>
            <a:ext cx="4229077" cy="3815754"/>
          </a:xfrm>
        </p:spPr>
      </p:pic>
      <p:sp>
        <p:nvSpPr>
          <p:cNvPr id="12" name="內容版面配置區 11">
            <a:extLst>
              <a:ext uri="{FF2B5EF4-FFF2-40B4-BE49-F238E27FC236}">
                <a16:creationId xmlns:a16="http://schemas.microsoft.com/office/drawing/2014/main" id="{1CE76AA0-FEB0-46CD-8590-D043195EC0B1}"/>
              </a:ext>
            </a:extLst>
          </p:cNvPr>
          <p:cNvSpPr>
            <a:spLocks noGrp="1"/>
          </p:cNvSpPr>
          <p:nvPr>
            <p:ph sz="half" idx="2"/>
          </p:nvPr>
        </p:nvSpPr>
        <p:spPr>
          <a:xfrm>
            <a:off x="6172200" y="2249486"/>
            <a:ext cx="4875211" cy="3815754"/>
          </a:xfrm>
        </p:spPr>
        <p:txBody>
          <a:bodyPr>
            <a:normAutofit/>
          </a:bodyPr>
          <a:lstStyle/>
          <a:p>
            <a:r>
              <a:rPr lang="en-US" altLang="zh-TW" b="1" dirty="0"/>
              <a:t>Building Blocks of Programs</a:t>
            </a:r>
          </a:p>
          <a:p>
            <a:r>
              <a:rPr lang="zh-TW" altLang="en-US" b="1" dirty="0"/>
              <a:t>利用</a:t>
            </a:r>
            <a:r>
              <a:rPr lang="en-US" altLang="zh-TW" b="1" dirty="0"/>
              <a:t>void</a:t>
            </a:r>
            <a:r>
              <a:rPr lang="zh-TW" altLang="en-US" b="1" dirty="0"/>
              <a:t>可宣告無回傳之函式</a:t>
            </a:r>
            <a:endParaRPr lang="en-US" altLang="zh-TW" b="1" dirty="0"/>
          </a:p>
          <a:p>
            <a:r>
              <a:rPr lang="zh-TW" altLang="en-US" b="1" dirty="0"/>
              <a:t>亦可用變數宣告的方式宣告有回傳值之函式</a:t>
            </a:r>
            <a:r>
              <a:rPr lang="en-US" altLang="zh-TW" b="1" dirty="0"/>
              <a:t>(</a:t>
            </a:r>
            <a:r>
              <a:rPr lang="zh-TW" altLang="en-US" b="1" dirty="0"/>
              <a:t>例如</a:t>
            </a:r>
            <a:r>
              <a:rPr lang="en-US" altLang="zh-TW" b="1" dirty="0"/>
              <a:t>:int)</a:t>
            </a:r>
          </a:p>
          <a:p>
            <a:r>
              <a:rPr lang="zh-TW" altLang="en-US" b="1" dirty="0"/>
              <a:t>用於簡化及整理程式</a:t>
            </a:r>
            <a:endParaRPr lang="en-US" altLang="zh-TW" b="1" dirty="0"/>
          </a:p>
          <a:p>
            <a:r>
              <a:rPr lang="zh-TW" altLang="en-US" b="1" dirty="0"/>
              <a:t>函式中亦可呼叫其他函式</a:t>
            </a:r>
            <a:endParaRPr lang="en-US" altLang="zh-TW" b="1" dirty="0"/>
          </a:p>
          <a:p>
            <a:r>
              <a:rPr lang="zh-TW" altLang="en-US" b="1" dirty="0"/>
              <a:t>須注意函式宣告之前後順序</a:t>
            </a:r>
            <a:endParaRPr lang="en-US" altLang="zh-TW" b="1" dirty="0"/>
          </a:p>
        </p:txBody>
      </p:sp>
      <p:pic>
        <p:nvPicPr>
          <p:cNvPr id="6" name="圖片 5">
            <a:extLst>
              <a:ext uri="{FF2B5EF4-FFF2-40B4-BE49-F238E27FC236}">
                <a16:creationId xmlns:a16="http://schemas.microsoft.com/office/drawing/2014/main" id="{83C5D4FA-814E-4FDF-9C16-1EAE86E0804D}"/>
              </a:ext>
            </a:extLst>
          </p:cNvPr>
          <p:cNvPicPr>
            <a:picLocks noChangeAspect="1"/>
          </p:cNvPicPr>
          <p:nvPr/>
        </p:nvPicPr>
        <p:blipFill>
          <a:blip r:embed="rId3"/>
          <a:stretch>
            <a:fillRect/>
          </a:stretch>
        </p:blipFill>
        <p:spPr>
          <a:xfrm>
            <a:off x="3744555" y="1331943"/>
            <a:ext cx="3710543" cy="4985447"/>
          </a:xfrm>
          <a:prstGeom prst="rect">
            <a:avLst/>
          </a:prstGeom>
        </p:spPr>
      </p:pic>
      <p:pic>
        <p:nvPicPr>
          <p:cNvPr id="4" name="圖片 3">
            <a:extLst>
              <a:ext uri="{FF2B5EF4-FFF2-40B4-BE49-F238E27FC236}">
                <a16:creationId xmlns:a16="http://schemas.microsoft.com/office/drawing/2014/main" id="{E09DC13C-90F6-4481-8420-C4A6AB4F0CBD}"/>
              </a:ext>
            </a:extLst>
          </p:cNvPr>
          <p:cNvPicPr>
            <a:picLocks noChangeAspect="1"/>
          </p:cNvPicPr>
          <p:nvPr/>
        </p:nvPicPr>
        <p:blipFill>
          <a:blip r:embed="rId4"/>
          <a:stretch>
            <a:fillRect/>
          </a:stretch>
        </p:blipFill>
        <p:spPr>
          <a:xfrm>
            <a:off x="1754174" y="1803633"/>
            <a:ext cx="3980762" cy="3722424"/>
          </a:xfrm>
          <a:prstGeom prst="rect">
            <a:avLst/>
          </a:prstGeom>
        </p:spPr>
      </p:pic>
      <p:pic>
        <p:nvPicPr>
          <p:cNvPr id="8" name="圖片 7">
            <a:extLst>
              <a:ext uri="{FF2B5EF4-FFF2-40B4-BE49-F238E27FC236}">
                <a16:creationId xmlns:a16="http://schemas.microsoft.com/office/drawing/2014/main" id="{20E3F722-4ECC-432A-8D57-9F059B1DB339}"/>
              </a:ext>
            </a:extLst>
          </p:cNvPr>
          <p:cNvPicPr>
            <a:picLocks noChangeAspect="1"/>
          </p:cNvPicPr>
          <p:nvPr/>
        </p:nvPicPr>
        <p:blipFill>
          <a:blip r:embed="rId5"/>
          <a:stretch>
            <a:fillRect/>
          </a:stretch>
        </p:blipFill>
        <p:spPr>
          <a:xfrm>
            <a:off x="3958689" y="1282322"/>
            <a:ext cx="3613205" cy="4833966"/>
          </a:xfrm>
          <a:prstGeom prst="rect">
            <a:avLst/>
          </a:prstGeom>
        </p:spPr>
      </p:pic>
      <p:pic>
        <p:nvPicPr>
          <p:cNvPr id="16" name="圖片 15">
            <a:extLst>
              <a:ext uri="{FF2B5EF4-FFF2-40B4-BE49-F238E27FC236}">
                <a16:creationId xmlns:a16="http://schemas.microsoft.com/office/drawing/2014/main" id="{67A33254-9A28-4E9D-9792-C6C41FB90409}"/>
              </a:ext>
            </a:extLst>
          </p:cNvPr>
          <p:cNvPicPr>
            <a:picLocks noChangeAspect="1"/>
          </p:cNvPicPr>
          <p:nvPr/>
        </p:nvPicPr>
        <p:blipFill>
          <a:blip r:embed="rId6"/>
          <a:stretch>
            <a:fillRect/>
          </a:stretch>
        </p:blipFill>
        <p:spPr>
          <a:xfrm>
            <a:off x="733613" y="1730803"/>
            <a:ext cx="10002646" cy="3991532"/>
          </a:xfrm>
          <a:prstGeom prst="rect">
            <a:avLst/>
          </a:prstGeom>
        </p:spPr>
      </p:pic>
      <p:sp>
        <p:nvSpPr>
          <p:cNvPr id="17" name="文字方塊 16">
            <a:extLst>
              <a:ext uri="{FF2B5EF4-FFF2-40B4-BE49-F238E27FC236}">
                <a16:creationId xmlns:a16="http://schemas.microsoft.com/office/drawing/2014/main" id="{F81853FD-5CC5-4139-B98B-8662155A40E0}"/>
              </a:ext>
            </a:extLst>
          </p:cNvPr>
          <p:cNvSpPr txBox="1"/>
          <p:nvPr/>
        </p:nvSpPr>
        <p:spPr>
          <a:xfrm>
            <a:off x="2950755" y="1906109"/>
            <a:ext cx="7609483" cy="646331"/>
          </a:xfrm>
          <a:prstGeom prst="rect">
            <a:avLst/>
          </a:prstGeom>
          <a:noFill/>
        </p:spPr>
        <p:txBody>
          <a:bodyPr wrap="square" rtlCol="0">
            <a:spAutoFit/>
          </a:bodyPr>
          <a:lstStyle/>
          <a:p>
            <a:r>
              <a:rPr lang="zh-TW" altLang="en-US" b="1" dirty="0">
                <a:solidFill>
                  <a:srgbClr val="002060"/>
                </a:solidFill>
              </a:rPr>
              <a:t>實作練習</a:t>
            </a:r>
            <a:r>
              <a:rPr lang="en-US" altLang="zh-TW" b="1" dirty="0">
                <a:solidFill>
                  <a:srgbClr val="002060"/>
                </a:solidFill>
              </a:rPr>
              <a:t>:</a:t>
            </a:r>
          </a:p>
          <a:p>
            <a:r>
              <a:rPr lang="zh-TW" altLang="en-US" b="1" dirty="0">
                <a:solidFill>
                  <a:srgbClr val="002060"/>
                </a:solidFill>
              </a:rPr>
              <a:t>設計一函式</a:t>
            </a:r>
            <a:r>
              <a:rPr lang="en-US" altLang="zh-TW" b="1" dirty="0">
                <a:solidFill>
                  <a:srgbClr val="002060"/>
                </a:solidFill>
              </a:rPr>
              <a:t>(</a:t>
            </a:r>
            <a:r>
              <a:rPr lang="en-US" altLang="zh-TW" b="1" dirty="0" err="1">
                <a:solidFill>
                  <a:srgbClr val="002060"/>
                </a:solidFill>
              </a:rPr>
              <a:t>primeNum</a:t>
            </a:r>
            <a:r>
              <a:rPr lang="en-US" altLang="zh-TW" b="1" dirty="0">
                <a:solidFill>
                  <a:srgbClr val="002060"/>
                </a:solidFill>
              </a:rPr>
              <a:t>)</a:t>
            </a:r>
            <a:r>
              <a:rPr lang="zh-TW" altLang="en-US" b="1" dirty="0">
                <a:solidFill>
                  <a:srgbClr val="002060"/>
                </a:solidFill>
              </a:rPr>
              <a:t>判斷傳入之變數是否為質數並回傳布林值結果</a:t>
            </a:r>
            <a:r>
              <a:rPr lang="en-US" altLang="zh-TW" b="1" dirty="0">
                <a:solidFill>
                  <a:srgbClr val="002060"/>
                </a:solidFill>
              </a:rPr>
              <a:t>(1/0)</a:t>
            </a:r>
            <a:endParaRPr lang="zh-TW" altLang="en-US" b="1" dirty="0">
              <a:solidFill>
                <a:srgbClr val="002060"/>
              </a:solidFill>
            </a:endParaRPr>
          </a:p>
        </p:txBody>
      </p:sp>
      <p:pic>
        <p:nvPicPr>
          <p:cNvPr id="13" name="圖片 12">
            <a:extLst>
              <a:ext uri="{FF2B5EF4-FFF2-40B4-BE49-F238E27FC236}">
                <a16:creationId xmlns:a16="http://schemas.microsoft.com/office/drawing/2014/main" id="{90FC4AFA-99D3-431F-836E-AF6E60F6F9E7}"/>
              </a:ext>
            </a:extLst>
          </p:cNvPr>
          <p:cNvPicPr>
            <a:picLocks noChangeAspect="1"/>
          </p:cNvPicPr>
          <p:nvPr/>
        </p:nvPicPr>
        <p:blipFill>
          <a:blip r:embed="rId7"/>
          <a:stretch>
            <a:fillRect/>
          </a:stretch>
        </p:blipFill>
        <p:spPr>
          <a:xfrm>
            <a:off x="90766" y="657870"/>
            <a:ext cx="2919016" cy="4985447"/>
          </a:xfrm>
          <a:prstGeom prst="rect">
            <a:avLst/>
          </a:prstGeom>
        </p:spPr>
      </p:pic>
    </p:spTree>
    <p:extLst>
      <p:ext uri="{BB962C8B-B14F-4D97-AF65-F5344CB8AC3E}">
        <p14:creationId xmlns:p14="http://schemas.microsoft.com/office/powerpoint/2010/main" val="325283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0299C8-E3F5-4C13-9944-8540E86EAC14}"/>
              </a:ext>
            </a:extLst>
          </p:cNvPr>
          <p:cNvSpPr>
            <a:spLocks noGrp="1"/>
          </p:cNvSpPr>
          <p:nvPr>
            <p:ph type="title"/>
          </p:nvPr>
        </p:nvSpPr>
        <p:spPr/>
        <p:txBody>
          <a:bodyPr>
            <a:normAutofit/>
          </a:bodyPr>
          <a:lstStyle/>
          <a:p>
            <a:pPr algn="ctr"/>
            <a:r>
              <a:rPr lang="zh-TW" altLang="en-US" sz="4400" b="1" dirty="0">
                <a:solidFill>
                  <a:schemeClr val="bg1"/>
                </a:solidFill>
                <a:latin typeface="微軟正黑體" panose="020B0604030504040204" pitchFamily="34" charset="-120"/>
                <a:ea typeface="微軟正黑體" panose="020B0604030504040204" pitchFamily="34" charset="-120"/>
              </a:rPr>
              <a:t>常用內建函式</a:t>
            </a:r>
          </a:p>
        </p:txBody>
      </p:sp>
      <p:sp>
        <p:nvSpPr>
          <p:cNvPr id="4" name="內容版面配置區 3">
            <a:extLst>
              <a:ext uri="{FF2B5EF4-FFF2-40B4-BE49-F238E27FC236}">
                <a16:creationId xmlns:a16="http://schemas.microsoft.com/office/drawing/2014/main" id="{77EDB3D6-D23A-48EE-BC79-2C96CF8B61BF}"/>
              </a:ext>
            </a:extLst>
          </p:cNvPr>
          <p:cNvSpPr>
            <a:spLocks noGrp="1"/>
          </p:cNvSpPr>
          <p:nvPr>
            <p:ph sz="half" idx="2"/>
          </p:nvPr>
        </p:nvSpPr>
        <p:spPr>
          <a:xfrm>
            <a:off x="917356" y="2105316"/>
            <a:ext cx="10354112" cy="4480041"/>
          </a:xfrm>
        </p:spPr>
        <p:txBody>
          <a:bodyPr/>
          <a:lstStyle/>
          <a:p>
            <a:r>
              <a:rPr lang="en-US" altLang="zh-TW" b="1" dirty="0" err="1"/>
              <a:t>pinMode</a:t>
            </a:r>
            <a:r>
              <a:rPr lang="en-US" altLang="zh-TW" b="1" dirty="0"/>
              <a:t>(pin, OUTPUT/INPUT);	</a:t>
            </a:r>
            <a:r>
              <a:rPr lang="zh-TW" altLang="en-US" b="1" dirty="0"/>
              <a:t>設定腳位輸入或輸出</a:t>
            </a:r>
            <a:endParaRPr lang="en-US" altLang="zh-TW" b="1" dirty="0"/>
          </a:p>
          <a:p>
            <a:r>
              <a:rPr lang="en-US" altLang="zh-TW" b="1" dirty="0" err="1"/>
              <a:t>digitalWrite</a:t>
            </a:r>
            <a:r>
              <a:rPr lang="en-US" altLang="zh-TW" b="1" dirty="0"/>
              <a:t>(pin, HIGH/LOW);		</a:t>
            </a:r>
            <a:r>
              <a:rPr lang="zh-TW" altLang="en-US" b="1" dirty="0"/>
              <a:t>設定腳位輸出高或低電位</a:t>
            </a:r>
            <a:endParaRPr lang="en-US" altLang="zh-TW" b="1" dirty="0"/>
          </a:p>
          <a:p>
            <a:r>
              <a:rPr lang="en-US" altLang="zh-TW" b="1" dirty="0" err="1"/>
              <a:t>digitalRead</a:t>
            </a:r>
            <a:r>
              <a:rPr lang="en-US" altLang="zh-TW" b="1" dirty="0"/>
              <a:t>(pin)				</a:t>
            </a:r>
            <a:r>
              <a:rPr lang="zh-TW" altLang="en-US" b="1" dirty="0"/>
              <a:t>讀取數位輸入數值</a:t>
            </a:r>
            <a:r>
              <a:rPr lang="en-US" altLang="zh-TW" b="1" dirty="0"/>
              <a:t>(0 or 1)</a:t>
            </a:r>
          </a:p>
          <a:p>
            <a:r>
              <a:rPr lang="en-US" altLang="zh-TW" b="1" dirty="0" err="1"/>
              <a:t>analogRead</a:t>
            </a:r>
            <a:r>
              <a:rPr lang="en-US" altLang="zh-TW" b="1" dirty="0"/>
              <a:t>(pin);			</a:t>
            </a:r>
            <a:r>
              <a:rPr lang="zh-TW" altLang="en-US" b="1" dirty="0"/>
              <a:t>讀取類比輸入數值</a:t>
            </a:r>
            <a:r>
              <a:rPr lang="en-US" altLang="zh-TW" b="1" dirty="0"/>
              <a:t>(0-1023)</a:t>
            </a:r>
          </a:p>
          <a:p>
            <a:r>
              <a:rPr lang="en-US" altLang="zh-TW" b="1" dirty="0" err="1"/>
              <a:t>analogWrite</a:t>
            </a:r>
            <a:r>
              <a:rPr lang="en-US" altLang="zh-TW" b="1" dirty="0"/>
              <a:t>(pin, 0-255);		</a:t>
            </a:r>
            <a:r>
              <a:rPr lang="zh-TW" altLang="en-US" b="1" dirty="0"/>
              <a:t>設定腳位類比輸出值</a:t>
            </a:r>
            <a:r>
              <a:rPr lang="en-US" altLang="zh-TW" b="1" dirty="0"/>
              <a:t>(</a:t>
            </a:r>
            <a:r>
              <a:rPr lang="en-US" altLang="zh-TW" b="1" dirty="0" err="1"/>
              <a:t>pwm</a:t>
            </a:r>
            <a:r>
              <a:rPr lang="en-US" altLang="zh-TW" b="1" dirty="0"/>
              <a:t>)</a:t>
            </a:r>
          </a:p>
          <a:p>
            <a:r>
              <a:rPr lang="en-US" altLang="zh-TW" b="1" dirty="0"/>
              <a:t>delay(millisecond);			</a:t>
            </a:r>
            <a:r>
              <a:rPr lang="zh-TW" altLang="en-US" b="1" dirty="0"/>
              <a:t>延遲函式</a:t>
            </a:r>
            <a:endParaRPr lang="en-US" altLang="zh-TW" b="1" dirty="0"/>
          </a:p>
          <a:p>
            <a:endParaRPr lang="en-US" altLang="zh-TW" dirty="0"/>
          </a:p>
        </p:txBody>
      </p:sp>
    </p:spTree>
    <p:extLst>
      <p:ext uri="{BB962C8B-B14F-4D97-AF65-F5344CB8AC3E}">
        <p14:creationId xmlns:p14="http://schemas.microsoft.com/office/powerpoint/2010/main" val="109803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0299C8-E3F5-4C13-9944-8540E86EAC14}"/>
              </a:ext>
            </a:extLst>
          </p:cNvPr>
          <p:cNvSpPr>
            <a:spLocks noGrp="1"/>
          </p:cNvSpPr>
          <p:nvPr>
            <p:ph type="title"/>
          </p:nvPr>
        </p:nvSpPr>
        <p:spPr/>
        <p:txBody>
          <a:bodyPr>
            <a:normAutofit/>
          </a:bodyPr>
          <a:lstStyle/>
          <a:p>
            <a:pPr algn="ctr"/>
            <a:r>
              <a:rPr lang="zh-TW" altLang="en-US" sz="4400" b="1" dirty="0">
                <a:solidFill>
                  <a:schemeClr val="bg1"/>
                </a:solidFill>
                <a:latin typeface="微軟正黑體" panose="020B0604030504040204" pitchFamily="34" charset="-120"/>
                <a:ea typeface="微軟正黑體" panose="020B0604030504040204" pitchFamily="34" charset="-120"/>
              </a:rPr>
              <a:t>實作練習</a:t>
            </a:r>
            <a:r>
              <a:rPr lang="en-US" altLang="zh-TW" sz="4400" b="1" dirty="0">
                <a:solidFill>
                  <a:schemeClr val="bg1"/>
                </a:solidFill>
                <a:latin typeface="微軟正黑體" panose="020B0604030504040204" pitchFamily="34" charset="-120"/>
                <a:ea typeface="微軟正黑體" panose="020B0604030504040204" pitchFamily="34" charset="-120"/>
              </a:rPr>
              <a:t>1</a:t>
            </a:r>
            <a:endParaRPr lang="zh-TW" altLang="en-US" sz="4400" b="1" dirty="0">
              <a:solidFill>
                <a:schemeClr val="bg1"/>
              </a:solidFill>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77EDB3D6-D23A-48EE-BC79-2C96CF8B61BF}"/>
              </a:ext>
            </a:extLst>
          </p:cNvPr>
          <p:cNvSpPr>
            <a:spLocks noGrp="1"/>
          </p:cNvSpPr>
          <p:nvPr>
            <p:ph sz="half" idx="2"/>
          </p:nvPr>
        </p:nvSpPr>
        <p:spPr>
          <a:xfrm>
            <a:off x="917356" y="2105316"/>
            <a:ext cx="10354112" cy="4480041"/>
          </a:xfrm>
        </p:spPr>
        <p:txBody>
          <a:bodyPr/>
          <a:lstStyle/>
          <a:p>
            <a:r>
              <a:rPr lang="zh-TW" altLang="en-US" b="1" dirty="0"/>
              <a:t>利用</a:t>
            </a:r>
            <a:r>
              <a:rPr lang="en-US" altLang="zh-TW" b="1" dirty="0" err="1"/>
              <a:t>arduino</a:t>
            </a:r>
            <a:r>
              <a:rPr lang="zh-TW" altLang="en-US" b="1" dirty="0"/>
              <a:t>內建函式以及上周所教內容</a:t>
            </a:r>
            <a:endParaRPr lang="en-US" altLang="zh-TW" b="1" dirty="0"/>
          </a:p>
          <a:p>
            <a:r>
              <a:rPr lang="zh-TW" altLang="en-US" b="1" dirty="0"/>
              <a:t>任務</a:t>
            </a:r>
            <a:r>
              <a:rPr lang="en-US" altLang="zh-TW" b="1" dirty="0"/>
              <a:t>:</a:t>
            </a:r>
            <a:r>
              <a:rPr lang="zh-TW" altLang="en-US" b="1" dirty="0"/>
              <a:t> 讓兩顆</a:t>
            </a:r>
            <a:r>
              <a:rPr lang="en-US" altLang="zh-TW" b="1" dirty="0"/>
              <a:t>LED</a:t>
            </a:r>
            <a:r>
              <a:rPr lang="zh-TW" altLang="en-US" b="1" dirty="0"/>
              <a:t>依 </a:t>
            </a:r>
            <a:r>
              <a:rPr lang="en-US" altLang="zh-TW" b="1" dirty="0"/>
              <a:t>1.</a:t>
            </a:r>
            <a:r>
              <a:rPr lang="zh-TW" altLang="en-US" b="1" dirty="0"/>
              <a:t>暗暗 </a:t>
            </a:r>
            <a:r>
              <a:rPr lang="en-US" altLang="zh-TW" b="1" dirty="0"/>
              <a:t>&gt;</a:t>
            </a:r>
            <a:r>
              <a:rPr lang="zh-TW" altLang="en-US" b="1" dirty="0"/>
              <a:t> </a:t>
            </a:r>
            <a:r>
              <a:rPr lang="en-US" altLang="zh-TW" b="1" dirty="0"/>
              <a:t>2.</a:t>
            </a:r>
            <a:r>
              <a:rPr lang="zh-TW" altLang="en-US" b="1" dirty="0"/>
              <a:t>暗亮 </a:t>
            </a:r>
            <a:r>
              <a:rPr lang="en-US" altLang="zh-TW" b="1" dirty="0"/>
              <a:t>&gt;</a:t>
            </a:r>
            <a:r>
              <a:rPr lang="zh-TW" altLang="en-US" b="1" dirty="0"/>
              <a:t> </a:t>
            </a:r>
            <a:r>
              <a:rPr lang="en-US" altLang="zh-TW" b="1" dirty="0"/>
              <a:t>3.</a:t>
            </a:r>
            <a:r>
              <a:rPr lang="zh-TW" altLang="en-US" b="1" dirty="0"/>
              <a:t>亮亮 </a:t>
            </a:r>
            <a:r>
              <a:rPr lang="en-US" altLang="zh-TW" b="1" dirty="0"/>
              <a:t>&gt;</a:t>
            </a:r>
            <a:r>
              <a:rPr lang="zh-TW" altLang="en-US" b="1" dirty="0"/>
              <a:t> </a:t>
            </a:r>
            <a:r>
              <a:rPr lang="en-US" altLang="zh-TW" b="1" dirty="0"/>
              <a:t>4.</a:t>
            </a:r>
            <a:r>
              <a:rPr lang="zh-TW" altLang="en-US" b="1" dirty="0"/>
              <a:t>亮暗 的順序循環五次</a:t>
            </a:r>
            <a:endParaRPr lang="en-US" altLang="zh-TW" b="1" dirty="0"/>
          </a:p>
          <a:p>
            <a:r>
              <a:rPr lang="zh-TW" altLang="en-US" b="1" dirty="0"/>
              <a:t>使用一個變數作為計數器，從</a:t>
            </a:r>
            <a:r>
              <a:rPr lang="en-US" altLang="zh-TW" b="1" dirty="0"/>
              <a:t>0</a:t>
            </a:r>
            <a:r>
              <a:rPr lang="zh-TW" altLang="en-US" b="1" dirty="0"/>
              <a:t>開始依序往上</a:t>
            </a:r>
            <a:r>
              <a:rPr lang="en-US" altLang="zh-TW" b="1" dirty="0"/>
              <a:t>(num++)</a:t>
            </a:r>
          </a:p>
          <a:p>
            <a:r>
              <a:rPr lang="zh-TW" altLang="en-US" b="1" dirty="0"/>
              <a:t>使用</a:t>
            </a:r>
            <a:r>
              <a:rPr lang="en-US" altLang="zh-TW" b="1" dirty="0"/>
              <a:t>if-else</a:t>
            </a:r>
            <a:r>
              <a:rPr lang="zh-TW" altLang="en-US" b="1" dirty="0"/>
              <a:t>或</a:t>
            </a:r>
            <a:r>
              <a:rPr lang="en-US" altLang="zh-TW" b="1" dirty="0"/>
              <a:t>switch</a:t>
            </a:r>
            <a:r>
              <a:rPr lang="zh-TW" altLang="en-US" b="1" dirty="0"/>
              <a:t>來判斷計數器並選擇當前執行狀態</a:t>
            </a:r>
            <a:endParaRPr lang="en-US" altLang="zh-TW" b="1" dirty="0"/>
          </a:p>
          <a:p>
            <a:r>
              <a:rPr lang="zh-TW" altLang="en-US" b="1" dirty="0"/>
              <a:t>使用</a:t>
            </a:r>
            <a:r>
              <a:rPr lang="en-US" altLang="zh-TW" b="1" dirty="0"/>
              <a:t>while</a:t>
            </a:r>
            <a:r>
              <a:rPr lang="zh-TW" altLang="en-US" b="1" dirty="0"/>
              <a:t>或</a:t>
            </a:r>
            <a:r>
              <a:rPr lang="en-US" altLang="zh-TW" b="1" dirty="0"/>
              <a:t>for</a:t>
            </a:r>
            <a:r>
              <a:rPr lang="zh-TW" altLang="en-US" b="1" dirty="0"/>
              <a:t>迴圈來讓程式在循環五次後結束</a:t>
            </a:r>
            <a:endParaRPr lang="en-US" altLang="zh-TW" b="1" dirty="0"/>
          </a:p>
          <a:p>
            <a:r>
              <a:rPr lang="zh-TW" altLang="en-US" b="1" dirty="0"/>
              <a:t>每個狀態需停留</a:t>
            </a:r>
            <a:r>
              <a:rPr lang="en-US" altLang="zh-TW" b="1" dirty="0"/>
              <a:t>(delay)0.3</a:t>
            </a:r>
            <a:r>
              <a:rPr lang="zh-TW" altLang="en-US" b="1" dirty="0"/>
              <a:t>秒</a:t>
            </a:r>
            <a:endParaRPr lang="en-US" altLang="zh-TW" b="1" dirty="0"/>
          </a:p>
        </p:txBody>
      </p:sp>
    </p:spTree>
    <p:extLst>
      <p:ext uri="{BB962C8B-B14F-4D97-AF65-F5344CB8AC3E}">
        <p14:creationId xmlns:p14="http://schemas.microsoft.com/office/powerpoint/2010/main" val="1867749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5C197B-C6EE-4E6D-BBC7-F75DFBD33CF6}"/>
              </a:ext>
            </a:extLst>
          </p:cNvPr>
          <p:cNvSpPr>
            <a:spLocks noGrp="1"/>
          </p:cNvSpPr>
          <p:nvPr>
            <p:ph type="title"/>
          </p:nvPr>
        </p:nvSpPr>
        <p:spPr/>
        <p:txBody>
          <a:bodyPr>
            <a:normAutofit/>
          </a:bodyPr>
          <a:lstStyle/>
          <a:p>
            <a:r>
              <a:rPr lang="zh-TW" altLang="en-US" sz="4400" b="1" dirty="0">
                <a:latin typeface="微軟正黑體" panose="020B0604030504040204" pitchFamily="34" charset="-120"/>
                <a:ea typeface="微軟正黑體" panose="020B0604030504040204" pitchFamily="34" charset="-120"/>
              </a:rPr>
              <a:t>軟體下載</a:t>
            </a:r>
          </a:p>
        </p:txBody>
      </p:sp>
      <p:pic>
        <p:nvPicPr>
          <p:cNvPr id="6" name="內容版面配置區 5">
            <a:extLst>
              <a:ext uri="{FF2B5EF4-FFF2-40B4-BE49-F238E27FC236}">
                <a16:creationId xmlns:a16="http://schemas.microsoft.com/office/drawing/2014/main" id="{8DD57F10-3004-473B-AD56-7860F961D0B0}"/>
              </a:ext>
            </a:extLst>
          </p:cNvPr>
          <p:cNvPicPr>
            <a:picLocks noGrp="1" noChangeAspect="1"/>
          </p:cNvPicPr>
          <p:nvPr>
            <p:ph idx="1"/>
          </p:nvPr>
        </p:nvPicPr>
        <p:blipFill>
          <a:blip r:embed="rId2"/>
          <a:stretch>
            <a:fillRect/>
          </a:stretch>
        </p:blipFill>
        <p:spPr>
          <a:xfrm>
            <a:off x="4392855" y="1675773"/>
            <a:ext cx="6719552" cy="3981203"/>
          </a:xfrm>
        </p:spPr>
      </p:pic>
      <p:sp>
        <p:nvSpPr>
          <p:cNvPr id="4" name="文字版面配置區 3">
            <a:extLst>
              <a:ext uri="{FF2B5EF4-FFF2-40B4-BE49-F238E27FC236}">
                <a16:creationId xmlns:a16="http://schemas.microsoft.com/office/drawing/2014/main" id="{79257161-E8B8-476F-9EB7-967DE20F915C}"/>
              </a:ext>
            </a:extLst>
          </p:cNvPr>
          <p:cNvSpPr>
            <a:spLocks noGrp="1"/>
          </p:cNvSpPr>
          <p:nvPr>
            <p:ph type="body" sz="half" idx="2"/>
          </p:nvPr>
        </p:nvSpPr>
        <p:spPr>
          <a:xfrm>
            <a:off x="1146705" y="2249486"/>
            <a:ext cx="3173625" cy="3541714"/>
          </a:xfrm>
        </p:spPr>
        <p:txBody>
          <a:bodyPr>
            <a:normAutofit/>
          </a:bodyPr>
          <a:lstStyle/>
          <a:p>
            <a:pPr marL="285750" indent="-285750">
              <a:buFont typeface="Arial" panose="020B0604020202020204" pitchFamily="34" charset="0"/>
              <a:buChar char="•"/>
            </a:pPr>
            <a:r>
              <a:rPr lang="zh-TW" altLang="en-US" sz="2000" b="1" dirty="0"/>
              <a:t>文字編輯軟體</a:t>
            </a:r>
            <a:endParaRPr lang="en-US" altLang="zh-TW" sz="2000" b="1" dirty="0"/>
          </a:p>
          <a:p>
            <a:pPr marL="285750" indent="-285750">
              <a:buFont typeface="Arial" panose="020B0604020202020204" pitchFamily="34" charset="0"/>
              <a:buChar char="•"/>
            </a:pPr>
            <a:r>
              <a:rPr lang="zh-TW" altLang="en-US" sz="2000" b="1" dirty="0"/>
              <a:t>可用於編輯</a:t>
            </a:r>
            <a:r>
              <a:rPr lang="en-US" altLang="zh-TW" sz="2000" b="1" dirty="0"/>
              <a:t>.h</a:t>
            </a:r>
            <a:r>
              <a:rPr lang="zh-TW" altLang="en-US" sz="2000" b="1" dirty="0"/>
              <a:t>或</a:t>
            </a:r>
            <a:r>
              <a:rPr lang="en-US" altLang="zh-TW" sz="2000" b="1" dirty="0"/>
              <a:t>.</a:t>
            </a:r>
            <a:r>
              <a:rPr lang="en-US" altLang="zh-TW" sz="2000" b="1" dirty="0" err="1"/>
              <a:t>cpp</a:t>
            </a:r>
            <a:r>
              <a:rPr lang="zh-TW" altLang="en-US" sz="2000" b="1" dirty="0"/>
              <a:t>檔</a:t>
            </a:r>
            <a:endParaRPr lang="en-US" altLang="zh-TW" sz="2000" b="1" dirty="0"/>
          </a:p>
          <a:p>
            <a:pPr marL="285750" indent="-285750">
              <a:buFont typeface="Arial" panose="020B0604020202020204" pitchFamily="34" charset="0"/>
              <a:buChar char="•"/>
            </a:pPr>
            <a:r>
              <a:rPr lang="zh-TW" altLang="en-US" sz="2000" b="1" dirty="0"/>
              <a:t>推薦使用</a:t>
            </a:r>
            <a:r>
              <a:rPr lang="en-US" altLang="zh-TW" sz="2000" b="1" dirty="0"/>
              <a:t>notepad++</a:t>
            </a:r>
          </a:p>
          <a:p>
            <a:pPr marL="285750" indent="-285750">
              <a:buFont typeface="Arial" panose="020B0604020202020204" pitchFamily="34" charset="0"/>
              <a:buChar char="•"/>
            </a:pPr>
            <a:r>
              <a:rPr lang="zh-TW" altLang="en-US" sz="2000" b="1" dirty="0"/>
              <a:t>亦可使用其他文字編輯軟體</a:t>
            </a:r>
          </a:p>
        </p:txBody>
      </p:sp>
    </p:spTree>
    <p:extLst>
      <p:ext uri="{BB962C8B-B14F-4D97-AF65-F5344CB8AC3E}">
        <p14:creationId xmlns:p14="http://schemas.microsoft.com/office/powerpoint/2010/main" val="135305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0299C8-E3F5-4C13-9944-8540E86EAC14}"/>
              </a:ext>
            </a:extLst>
          </p:cNvPr>
          <p:cNvSpPr>
            <a:spLocks noGrp="1"/>
          </p:cNvSpPr>
          <p:nvPr>
            <p:ph type="title"/>
          </p:nvPr>
        </p:nvSpPr>
        <p:spPr/>
        <p:txBody>
          <a:bodyPr>
            <a:normAutofit/>
          </a:bodyPr>
          <a:lstStyle/>
          <a:p>
            <a:pPr algn="ctr"/>
            <a:r>
              <a:rPr lang="zh-TW" altLang="en-US" sz="4400" b="1" dirty="0">
                <a:solidFill>
                  <a:schemeClr val="bg1"/>
                </a:solidFill>
                <a:latin typeface="微軟正黑體" panose="020B0604030504040204" pitchFamily="34" charset="-120"/>
                <a:ea typeface="微軟正黑體" panose="020B0604030504040204" pitchFamily="34" charset="-120"/>
              </a:rPr>
              <a:t>標頭檔</a:t>
            </a:r>
          </a:p>
        </p:txBody>
      </p:sp>
      <p:sp>
        <p:nvSpPr>
          <p:cNvPr id="4" name="內容版面配置區 3">
            <a:extLst>
              <a:ext uri="{FF2B5EF4-FFF2-40B4-BE49-F238E27FC236}">
                <a16:creationId xmlns:a16="http://schemas.microsoft.com/office/drawing/2014/main" id="{77EDB3D6-D23A-48EE-BC79-2C96CF8B61BF}"/>
              </a:ext>
            </a:extLst>
          </p:cNvPr>
          <p:cNvSpPr>
            <a:spLocks noGrp="1"/>
          </p:cNvSpPr>
          <p:nvPr>
            <p:ph sz="half" idx="2"/>
          </p:nvPr>
        </p:nvSpPr>
        <p:spPr>
          <a:xfrm>
            <a:off x="1340141" y="2097088"/>
            <a:ext cx="9087375" cy="3541714"/>
          </a:xfrm>
        </p:spPr>
        <p:txBody>
          <a:bodyPr/>
          <a:lstStyle/>
          <a:p>
            <a:r>
              <a:rPr lang="zh-TW" altLang="en-US" b="1" dirty="0"/>
              <a:t>為了方便使用及管理函式與變數，常使用標頭檔來達到此一目的</a:t>
            </a:r>
            <a:endParaRPr lang="en-US" altLang="zh-TW" b="1" dirty="0"/>
          </a:p>
          <a:p>
            <a:r>
              <a:rPr lang="zh-TW" altLang="en-US" b="1" dirty="0"/>
              <a:t>常用的檔案格式為</a:t>
            </a:r>
            <a:r>
              <a:rPr lang="en-US" altLang="zh-TW" b="1" dirty="0"/>
              <a:t>.h</a:t>
            </a:r>
            <a:r>
              <a:rPr lang="zh-TW" altLang="en-US" b="1" dirty="0"/>
              <a:t>或</a:t>
            </a:r>
            <a:r>
              <a:rPr lang="en-US" altLang="zh-TW" b="1" dirty="0"/>
              <a:t>.</a:t>
            </a:r>
            <a:r>
              <a:rPr lang="en-US" altLang="zh-TW" b="1" dirty="0" err="1"/>
              <a:t>cpp</a:t>
            </a:r>
            <a:r>
              <a:rPr lang="zh-TW" altLang="en-US" b="1" dirty="0"/>
              <a:t>檔</a:t>
            </a:r>
            <a:endParaRPr lang="en-US" altLang="zh-TW" b="1" dirty="0"/>
          </a:p>
          <a:p>
            <a:r>
              <a:rPr lang="zh-TW" altLang="en-US" b="1" dirty="0"/>
              <a:t>會將自行設計之函式或變數寫於標頭檔以減少並簡化主程式內的內容</a:t>
            </a:r>
            <a:endParaRPr lang="en-US" altLang="zh-TW" b="1" dirty="0"/>
          </a:p>
          <a:p>
            <a:r>
              <a:rPr lang="zh-TW" altLang="en-US" b="1" dirty="0"/>
              <a:t>在主程式用 </a:t>
            </a:r>
            <a:r>
              <a:rPr lang="en-US" altLang="zh-TW" b="1" dirty="0">
                <a:solidFill>
                  <a:srgbClr val="FFFF00"/>
                </a:solidFill>
              </a:rPr>
              <a:t>#include</a:t>
            </a:r>
            <a:r>
              <a:rPr lang="zh-TW" altLang="en-US" b="1" dirty="0">
                <a:solidFill>
                  <a:srgbClr val="FFFF00"/>
                </a:solidFill>
              </a:rPr>
              <a:t> </a:t>
            </a:r>
            <a:r>
              <a:rPr lang="en-US" altLang="zh-TW" b="1" dirty="0">
                <a:solidFill>
                  <a:srgbClr val="FFFF00"/>
                </a:solidFill>
              </a:rPr>
              <a:t>&lt;</a:t>
            </a:r>
            <a:r>
              <a:rPr lang="zh-TW" altLang="en-US" b="1" dirty="0">
                <a:solidFill>
                  <a:srgbClr val="FFFF00"/>
                </a:solidFill>
              </a:rPr>
              <a:t>檔名</a:t>
            </a:r>
            <a:r>
              <a:rPr lang="en-US" altLang="zh-TW" b="1" dirty="0">
                <a:solidFill>
                  <a:srgbClr val="FFFF00"/>
                </a:solidFill>
              </a:rPr>
              <a:t>.h&gt; </a:t>
            </a:r>
            <a:r>
              <a:rPr lang="zh-TW" altLang="en-US" b="1" dirty="0"/>
              <a:t>來加入標頭檔</a:t>
            </a:r>
            <a:endParaRPr lang="en-US" altLang="zh-TW" b="1" dirty="0"/>
          </a:p>
          <a:p>
            <a:r>
              <a:rPr lang="zh-TW" altLang="en-US" b="1" dirty="0"/>
              <a:t>可以</a:t>
            </a:r>
            <a:r>
              <a:rPr lang="en-US" altLang="zh-TW" b="1" dirty="0"/>
              <a:t>include</a:t>
            </a:r>
            <a:r>
              <a:rPr lang="zh-TW" altLang="en-US" b="1" dirty="0"/>
              <a:t>內建標頭檔以使用特定函式</a:t>
            </a:r>
          </a:p>
        </p:txBody>
      </p:sp>
    </p:spTree>
    <p:extLst>
      <p:ext uri="{BB962C8B-B14F-4D97-AF65-F5344CB8AC3E}">
        <p14:creationId xmlns:p14="http://schemas.microsoft.com/office/powerpoint/2010/main" val="129598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0299C8-E3F5-4C13-9944-8540E86EAC14}"/>
              </a:ext>
            </a:extLst>
          </p:cNvPr>
          <p:cNvSpPr>
            <a:spLocks noGrp="1"/>
          </p:cNvSpPr>
          <p:nvPr>
            <p:ph type="title"/>
          </p:nvPr>
        </p:nvSpPr>
        <p:spPr/>
        <p:txBody>
          <a:bodyPr>
            <a:normAutofit/>
          </a:bodyPr>
          <a:lstStyle/>
          <a:p>
            <a:pPr algn="ctr"/>
            <a:r>
              <a:rPr lang="zh-TW" altLang="en-US" sz="4400" b="1" dirty="0">
                <a:solidFill>
                  <a:schemeClr val="bg1"/>
                </a:solidFill>
                <a:latin typeface="微軟正黑體" panose="020B0604030504040204" pitchFamily="34" charset="-120"/>
                <a:ea typeface="微軟正黑體" panose="020B0604030504040204" pitchFamily="34" charset="-120"/>
              </a:rPr>
              <a:t>實作</a:t>
            </a:r>
            <a:r>
              <a:rPr lang="en-US" altLang="zh-TW" sz="4400" b="1" dirty="0">
                <a:solidFill>
                  <a:schemeClr val="bg1"/>
                </a:solidFill>
                <a:latin typeface="微軟正黑體" panose="020B0604030504040204" pitchFamily="34" charset="-120"/>
                <a:ea typeface="微軟正黑體" panose="020B0604030504040204" pitchFamily="34" charset="-120"/>
              </a:rPr>
              <a:t>2</a:t>
            </a:r>
            <a:endParaRPr lang="zh-TW" altLang="en-US" sz="4400" b="1" dirty="0">
              <a:solidFill>
                <a:schemeClr val="bg1"/>
              </a:solidFill>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77EDB3D6-D23A-48EE-BC79-2C96CF8B61BF}"/>
              </a:ext>
            </a:extLst>
          </p:cNvPr>
          <p:cNvSpPr>
            <a:spLocks noGrp="1"/>
          </p:cNvSpPr>
          <p:nvPr>
            <p:ph sz="half" idx="2"/>
          </p:nvPr>
        </p:nvSpPr>
        <p:spPr>
          <a:xfrm>
            <a:off x="1340141" y="2097088"/>
            <a:ext cx="10085665" cy="3541714"/>
          </a:xfrm>
        </p:spPr>
        <p:txBody>
          <a:bodyPr>
            <a:normAutofit lnSpcReduction="10000"/>
          </a:bodyPr>
          <a:lstStyle/>
          <a:p>
            <a:r>
              <a:rPr lang="zh-TW" altLang="en-US" b="1" dirty="0"/>
              <a:t>下載標頭檔</a:t>
            </a:r>
            <a:r>
              <a:rPr lang="en-US" altLang="zh-TW" b="1" dirty="0"/>
              <a:t>:</a:t>
            </a:r>
            <a:r>
              <a:rPr lang="zh-TW" altLang="en-US" b="1" dirty="0"/>
              <a:t> </a:t>
            </a:r>
            <a:r>
              <a:rPr lang="en-US" altLang="zh-TW" b="1" dirty="0">
                <a:hlinkClick r:id="rId2"/>
              </a:rPr>
              <a:t>https://drive.google.com/file/d/1hgq0gbrx5epcnp4a7L_bqU9JncfJ_Lp4/view?usp=sharing</a:t>
            </a:r>
            <a:endParaRPr lang="en-US" altLang="zh-TW" b="1" dirty="0"/>
          </a:p>
          <a:p>
            <a:r>
              <a:rPr lang="zh-TW" altLang="en-US" b="1" dirty="0"/>
              <a:t>下載後將</a:t>
            </a:r>
            <a:r>
              <a:rPr lang="en-US" altLang="zh-TW" b="1" dirty="0" err="1">
                <a:solidFill>
                  <a:srgbClr val="FFFF00"/>
                </a:solidFill>
              </a:rPr>
              <a:t>computation.h</a:t>
            </a:r>
            <a:r>
              <a:rPr lang="zh-TW" altLang="en-US" b="1" dirty="0"/>
              <a:t>放入 </a:t>
            </a:r>
            <a:r>
              <a:rPr lang="en-US" altLang="zh-TW" b="1" dirty="0">
                <a:solidFill>
                  <a:srgbClr val="FFC000"/>
                </a:solidFill>
              </a:rPr>
              <a:t>\Arduino\libraries\computation</a:t>
            </a:r>
          </a:p>
          <a:p>
            <a:r>
              <a:rPr lang="zh-TW" altLang="en-US" b="1" dirty="0">
                <a:solidFill>
                  <a:srgbClr val="FF0000"/>
                </a:solidFill>
              </a:rPr>
              <a:t>記得新增同名資料夾再放入</a:t>
            </a:r>
            <a:r>
              <a:rPr lang="en-US" altLang="zh-TW" b="1" dirty="0">
                <a:solidFill>
                  <a:srgbClr val="FF0000"/>
                </a:solidFill>
              </a:rPr>
              <a:t>!!!!!!</a:t>
            </a:r>
          </a:p>
          <a:p>
            <a:r>
              <a:rPr lang="zh-TW" altLang="en-US" b="1" dirty="0"/>
              <a:t>使用</a:t>
            </a:r>
            <a:r>
              <a:rPr lang="en-US" altLang="zh-TW" b="1" dirty="0"/>
              <a:t> #include &lt;</a:t>
            </a:r>
            <a:r>
              <a:rPr lang="en-US" altLang="zh-TW" b="1" dirty="0" err="1"/>
              <a:t>computation.h</a:t>
            </a:r>
            <a:r>
              <a:rPr lang="en-US" altLang="zh-TW" b="1" dirty="0"/>
              <a:t>&gt; </a:t>
            </a:r>
            <a:r>
              <a:rPr lang="zh-TW" altLang="en-US" b="1" dirty="0"/>
              <a:t>來將標頭檔加入程式</a:t>
            </a:r>
            <a:endParaRPr lang="en-US" altLang="zh-TW" b="1" dirty="0"/>
          </a:p>
          <a:p>
            <a:r>
              <a:rPr lang="zh-TW" altLang="en-US" b="1" dirty="0"/>
              <a:t>加入成功便可使用標頭檔內函式</a:t>
            </a:r>
            <a:endParaRPr lang="en-US" altLang="zh-TW" b="1" dirty="0"/>
          </a:p>
        </p:txBody>
      </p:sp>
      <p:pic>
        <p:nvPicPr>
          <p:cNvPr id="5" name="圖片 4">
            <a:extLst>
              <a:ext uri="{FF2B5EF4-FFF2-40B4-BE49-F238E27FC236}">
                <a16:creationId xmlns:a16="http://schemas.microsoft.com/office/drawing/2014/main" id="{8E2E3B68-213D-40B5-AB1D-F8AF33316013}"/>
              </a:ext>
            </a:extLst>
          </p:cNvPr>
          <p:cNvPicPr>
            <a:picLocks noChangeAspect="1"/>
          </p:cNvPicPr>
          <p:nvPr/>
        </p:nvPicPr>
        <p:blipFill>
          <a:blip r:embed="rId3"/>
          <a:stretch>
            <a:fillRect/>
          </a:stretch>
        </p:blipFill>
        <p:spPr>
          <a:xfrm>
            <a:off x="337872" y="682754"/>
            <a:ext cx="10175901" cy="5556728"/>
          </a:xfrm>
          <a:prstGeom prst="rect">
            <a:avLst/>
          </a:prstGeom>
        </p:spPr>
      </p:pic>
      <p:sp>
        <p:nvSpPr>
          <p:cNvPr id="6" name="文字方塊 5">
            <a:extLst>
              <a:ext uri="{FF2B5EF4-FFF2-40B4-BE49-F238E27FC236}">
                <a16:creationId xmlns:a16="http://schemas.microsoft.com/office/drawing/2014/main" id="{58EC6015-0D5B-48C7-9231-6DE4B36149D3}"/>
              </a:ext>
            </a:extLst>
          </p:cNvPr>
          <p:cNvSpPr txBox="1"/>
          <p:nvPr/>
        </p:nvSpPr>
        <p:spPr>
          <a:xfrm>
            <a:off x="5291211" y="1219198"/>
            <a:ext cx="6038961" cy="1569660"/>
          </a:xfrm>
          <a:prstGeom prst="rect">
            <a:avLst/>
          </a:prstGeom>
          <a:noFill/>
        </p:spPr>
        <p:txBody>
          <a:bodyPr wrap="square" rtlCol="0">
            <a:spAutoFit/>
          </a:bodyPr>
          <a:lstStyle/>
          <a:p>
            <a:r>
              <a:rPr lang="zh-TW" altLang="en-US" sz="2400" b="1" dirty="0">
                <a:solidFill>
                  <a:srgbClr val="7030A0"/>
                </a:solidFill>
              </a:rPr>
              <a:t>實作練習</a:t>
            </a:r>
            <a:r>
              <a:rPr lang="en-US" altLang="zh-TW" sz="2400" b="1" dirty="0">
                <a:solidFill>
                  <a:srgbClr val="7030A0"/>
                </a:solidFill>
              </a:rPr>
              <a:t>:</a:t>
            </a:r>
          </a:p>
          <a:p>
            <a:r>
              <a:rPr lang="zh-TW" altLang="en-US" sz="2400" b="1" dirty="0">
                <a:solidFill>
                  <a:srgbClr val="7030A0"/>
                </a:solidFill>
              </a:rPr>
              <a:t>請利用</a:t>
            </a:r>
            <a:r>
              <a:rPr lang="en-US" altLang="zh-TW" sz="2400" b="1" dirty="0" err="1">
                <a:solidFill>
                  <a:srgbClr val="7030A0"/>
                </a:solidFill>
              </a:rPr>
              <a:t>computation.h</a:t>
            </a:r>
            <a:r>
              <a:rPr lang="zh-TW" altLang="en-US" sz="2400" b="1" dirty="0">
                <a:solidFill>
                  <a:srgbClr val="7030A0"/>
                </a:solidFill>
              </a:rPr>
              <a:t>中的函式，</a:t>
            </a:r>
            <a:endParaRPr lang="en-US" altLang="zh-TW" sz="2400" b="1" dirty="0">
              <a:solidFill>
                <a:srgbClr val="7030A0"/>
              </a:solidFill>
            </a:endParaRPr>
          </a:p>
          <a:p>
            <a:r>
              <a:rPr lang="zh-TW" altLang="en-US" sz="2400" b="1" dirty="0">
                <a:solidFill>
                  <a:srgbClr val="7030A0"/>
                </a:solidFill>
              </a:rPr>
              <a:t>在</a:t>
            </a:r>
            <a:r>
              <a:rPr lang="en-US" altLang="zh-TW" sz="2400" b="1" dirty="0" err="1">
                <a:solidFill>
                  <a:srgbClr val="7030A0"/>
                </a:solidFill>
              </a:rPr>
              <a:t>Serial.println</a:t>
            </a:r>
            <a:r>
              <a:rPr lang="zh-TW" altLang="en-US" sz="2400" b="1" dirty="0">
                <a:solidFill>
                  <a:srgbClr val="7030A0"/>
                </a:solidFill>
              </a:rPr>
              <a:t>的小括號內填入正確的函式及其需要輸入之數值</a:t>
            </a:r>
          </a:p>
        </p:txBody>
      </p:sp>
      <p:sp>
        <p:nvSpPr>
          <p:cNvPr id="3" name="文字方塊 2">
            <a:extLst>
              <a:ext uri="{FF2B5EF4-FFF2-40B4-BE49-F238E27FC236}">
                <a16:creationId xmlns:a16="http://schemas.microsoft.com/office/drawing/2014/main" id="{E68C4554-06FB-4341-8A21-EE07E0D38C21}"/>
              </a:ext>
            </a:extLst>
          </p:cNvPr>
          <p:cNvSpPr txBox="1"/>
          <p:nvPr/>
        </p:nvSpPr>
        <p:spPr>
          <a:xfrm>
            <a:off x="2417943" y="2448866"/>
            <a:ext cx="3185058" cy="369332"/>
          </a:xfrm>
          <a:prstGeom prst="rect">
            <a:avLst/>
          </a:prstGeom>
          <a:noFill/>
        </p:spPr>
        <p:txBody>
          <a:bodyPr wrap="square" rtlCol="0">
            <a:spAutoFit/>
          </a:bodyPr>
          <a:lstStyle/>
          <a:p>
            <a:r>
              <a:rPr lang="en-US" altLang="zh-TW" dirty="0" err="1">
                <a:solidFill>
                  <a:schemeClr val="bg1"/>
                </a:solidFill>
              </a:rPr>
              <a:t>Serial.println</a:t>
            </a:r>
            <a:r>
              <a:rPr lang="en-US" altLang="zh-TW" dirty="0">
                <a:solidFill>
                  <a:schemeClr val="bg1"/>
                </a:solidFill>
              </a:rPr>
              <a:t>(</a:t>
            </a:r>
            <a:r>
              <a:rPr lang="en-US" altLang="zh-TW" dirty="0" err="1">
                <a:solidFill>
                  <a:schemeClr val="bg1"/>
                </a:solidFill>
              </a:rPr>
              <a:t>isPrimeNum</a:t>
            </a:r>
            <a:r>
              <a:rPr lang="en-US" altLang="zh-TW" dirty="0">
                <a:solidFill>
                  <a:schemeClr val="bg1"/>
                </a:solidFill>
              </a:rPr>
              <a:t>(13));</a:t>
            </a:r>
            <a:endParaRPr lang="zh-TW" altLang="en-US" dirty="0">
              <a:solidFill>
                <a:schemeClr val="bg1"/>
              </a:solidFill>
            </a:endParaRPr>
          </a:p>
        </p:txBody>
      </p:sp>
    </p:spTree>
    <p:extLst>
      <p:ext uri="{BB962C8B-B14F-4D97-AF65-F5344CB8AC3E}">
        <p14:creationId xmlns:p14="http://schemas.microsoft.com/office/powerpoint/2010/main" val="212565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7A2B0-BEF2-4CA2-9AFD-EBDD9B36A02D}"/>
              </a:ext>
            </a:extLst>
          </p:cNvPr>
          <p:cNvSpPr>
            <a:spLocks noGrp="1"/>
          </p:cNvSpPr>
          <p:nvPr>
            <p:ph type="title"/>
          </p:nvPr>
        </p:nvSpPr>
        <p:spPr>
          <a:xfrm>
            <a:off x="1141413" y="393983"/>
            <a:ext cx="9905998" cy="1478570"/>
          </a:xfrm>
        </p:spPr>
        <p:txBody>
          <a:bodyPr>
            <a:normAutofit/>
          </a:bodyPr>
          <a:lstStyle/>
          <a:p>
            <a:r>
              <a:rPr lang="en-US" altLang="zh-TW" sz="4000" b="1" dirty="0">
                <a:solidFill>
                  <a:schemeClr val="bg1"/>
                </a:solidFill>
              </a:rPr>
              <a:t>Array(</a:t>
            </a:r>
            <a:r>
              <a:rPr lang="zh-TW" altLang="en-US" sz="4000" b="1" dirty="0">
                <a:solidFill>
                  <a:schemeClr val="bg1"/>
                </a:solidFill>
              </a:rPr>
              <a:t>陣列</a:t>
            </a:r>
            <a:r>
              <a:rPr lang="en-US" altLang="zh-TW" sz="4000" b="1" dirty="0">
                <a:solidFill>
                  <a:schemeClr val="bg1"/>
                </a:solidFill>
              </a:rPr>
              <a:t>)</a:t>
            </a:r>
            <a:endParaRPr lang="zh-TW" altLang="en-US" sz="4000" b="1" dirty="0">
              <a:solidFill>
                <a:schemeClr val="bg1"/>
              </a:solidFill>
            </a:endParaRPr>
          </a:p>
        </p:txBody>
      </p:sp>
      <p:pic>
        <p:nvPicPr>
          <p:cNvPr id="10" name="內容版面配置區 9">
            <a:extLst>
              <a:ext uri="{FF2B5EF4-FFF2-40B4-BE49-F238E27FC236}">
                <a16:creationId xmlns:a16="http://schemas.microsoft.com/office/drawing/2014/main" id="{96F434CF-7B54-47E0-B0AA-02D218C02721}"/>
              </a:ext>
            </a:extLst>
          </p:cNvPr>
          <p:cNvPicPr>
            <a:picLocks noGrp="1" noChangeAspect="1"/>
          </p:cNvPicPr>
          <p:nvPr>
            <p:ph sz="half" idx="1"/>
          </p:nvPr>
        </p:nvPicPr>
        <p:blipFill>
          <a:blip r:embed="rId2"/>
          <a:srcRect/>
          <a:stretch/>
        </p:blipFill>
        <p:spPr>
          <a:xfrm>
            <a:off x="1078543" y="1872553"/>
            <a:ext cx="4743417" cy="4375394"/>
          </a:xfrm>
        </p:spPr>
      </p:pic>
      <p:sp>
        <p:nvSpPr>
          <p:cNvPr id="12" name="內容版面配置區 11">
            <a:extLst>
              <a:ext uri="{FF2B5EF4-FFF2-40B4-BE49-F238E27FC236}">
                <a16:creationId xmlns:a16="http://schemas.microsoft.com/office/drawing/2014/main" id="{1CE76AA0-FEB0-46CD-8590-D043195EC0B1}"/>
              </a:ext>
            </a:extLst>
          </p:cNvPr>
          <p:cNvSpPr>
            <a:spLocks noGrp="1"/>
          </p:cNvSpPr>
          <p:nvPr>
            <p:ph sz="half" idx="2"/>
          </p:nvPr>
        </p:nvSpPr>
        <p:spPr>
          <a:xfrm>
            <a:off x="6172200" y="2249486"/>
            <a:ext cx="5513664" cy="3815754"/>
          </a:xfrm>
        </p:spPr>
        <p:txBody>
          <a:bodyPr>
            <a:normAutofit/>
          </a:bodyPr>
          <a:lstStyle/>
          <a:p>
            <a:r>
              <a:rPr lang="zh-TW" altLang="en-US" b="1" dirty="0"/>
              <a:t>將相同型態性質的變數集合在一起</a:t>
            </a:r>
            <a:endParaRPr lang="en-US" altLang="zh-TW" b="1" dirty="0"/>
          </a:p>
          <a:p>
            <a:r>
              <a:rPr lang="zh-TW" altLang="en-US" b="1" dirty="0"/>
              <a:t>須設定其資料型態、名稱、大小、初始值</a:t>
            </a:r>
            <a:endParaRPr lang="en-US" altLang="zh-TW" b="1" dirty="0"/>
          </a:p>
          <a:p>
            <a:r>
              <a:rPr lang="zh-TW" altLang="en-US" b="1" dirty="0"/>
              <a:t>可以改變或讀取陣列中的任一位置之數值，但不可改變陣列大小</a:t>
            </a:r>
            <a:endParaRPr lang="en-US" altLang="zh-TW" b="1" dirty="0"/>
          </a:p>
          <a:p>
            <a:r>
              <a:rPr lang="zh-TW" altLang="en-US" b="1" dirty="0"/>
              <a:t>多維陣列亦可行</a:t>
            </a:r>
            <a:endParaRPr lang="en-US" altLang="zh-TW" b="1" dirty="0"/>
          </a:p>
          <a:p>
            <a:r>
              <a:rPr lang="zh-TW" altLang="en-US" b="1" dirty="0"/>
              <a:t>若大小為</a:t>
            </a:r>
            <a:r>
              <a:rPr lang="en-US" altLang="zh-TW" b="1" dirty="0"/>
              <a:t>n</a:t>
            </a:r>
            <a:r>
              <a:rPr lang="zh-TW" altLang="en-US" b="1" dirty="0"/>
              <a:t>，從第</a:t>
            </a:r>
            <a:r>
              <a:rPr lang="en-US" altLang="zh-TW" b="1" dirty="0"/>
              <a:t>0</a:t>
            </a:r>
            <a:r>
              <a:rPr lang="zh-TW" altLang="en-US" b="1" dirty="0"/>
              <a:t>項開始，到</a:t>
            </a:r>
            <a:r>
              <a:rPr lang="en-US" altLang="zh-TW" b="1" dirty="0"/>
              <a:t>n-1</a:t>
            </a:r>
            <a:r>
              <a:rPr lang="zh-TW" altLang="en-US" b="1" dirty="0"/>
              <a:t>項</a:t>
            </a:r>
            <a:endParaRPr lang="en-US" altLang="zh-TW" b="1" dirty="0"/>
          </a:p>
        </p:txBody>
      </p:sp>
      <p:pic>
        <p:nvPicPr>
          <p:cNvPr id="7" name="圖片 6">
            <a:extLst>
              <a:ext uri="{FF2B5EF4-FFF2-40B4-BE49-F238E27FC236}">
                <a16:creationId xmlns:a16="http://schemas.microsoft.com/office/drawing/2014/main" id="{8BF15118-B262-486B-A73E-03BDF35F8ED3}"/>
              </a:ext>
            </a:extLst>
          </p:cNvPr>
          <p:cNvPicPr>
            <a:picLocks noChangeAspect="1"/>
          </p:cNvPicPr>
          <p:nvPr/>
        </p:nvPicPr>
        <p:blipFill>
          <a:blip r:embed="rId3"/>
          <a:stretch>
            <a:fillRect/>
          </a:stretch>
        </p:blipFill>
        <p:spPr>
          <a:xfrm>
            <a:off x="3305734" y="1133268"/>
            <a:ext cx="5706271" cy="5353797"/>
          </a:xfrm>
          <a:prstGeom prst="rect">
            <a:avLst/>
          </a:prstGeom>
        </p:spPr>
      </p:pic>
    </p:spTree>
    <p:extLst>
      <p:ext uri="{BB962C8B-B14F-4D97-AF65-F5344CB8AC3E}">
        <p14:creationId xmlns:p14="http://schemas.microsoft.com/office/powerpoint/2010/main" val="375939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0299C8-E3F5-4C13-9944-8540E86EAC14}"/>
              </a:ext>
            </a:extLst>
          </p:cNvPr>
          <p:cNvSpPr>
            <a:spLocks noGrp="1"/>
          </p:cNvSpPr>
          <p:nvPr>
            <p:ph type="title"/>
          </p:nvPr>
        </p:nvSpPr>
        <p:spPr>
          <a:xfrm>
            <a:off x="1141413" y="618518"/>
            <a:ext cx="9905998" cy="1478570"/>
          </a:xfrm>
        </p:spPr>
        <p:txBody>
          <a:bodyPr anchor="ctr">
            <a:normAutofit/>
          </a:bodyPr>
          <a:lstStyle/>
          <a:p>
            <a:r>
              <a:rPr lang="zh-TW" altLang="en-US" b="1" dirty="0"/>
              <a:t>實作練習</a:t>
            </a:r>
            <a:r>
              <a:rPr lang="en-US" altLang="zh-TW" b="1" dirty="0"/>
              <a:t>3</a:t>
            </a:r>
            <a:endParaRPr lang="zh-TW" altLang="en-US" b="1" dirty="0"/>
          </a:p>
        </p:txBody>
      </p:sp>
      <p:sp>
        <p:nvSpPr>
          <p:cNvPr id="4" name="內容版面配置區 3">
            <a:extLst>
              <a:ext uri="{FF2B5EF4-FFF2-40B4-BE49-F238E27FC236}">
                <a16:creationId xmlns:a16="http://schemas.microsoft.com/office/drawing/2014/main" id="{77EDB3D6-D23A-48EE-BC79-2C96CF8B61BF}"/>
              </a:ext>
            </a:extLst>
          </p:cNvPr>
          <p:cNvSpPr>
            <a:spLocks noGrp="1"/>
          </p:cNvSpPr>
          <p:nvPr>
            <p:ph sz="half" idx="1"/>
          </p:nvPr>
        </p:nvSpPr>
        <p:spPr>
          <a:xfrm>
            <a:off x="1141410" y="2249486"/>
            <a:ext cx="4878389" cy="3989996"/>
          </a:xfrm>
        </p:spPr>
        <p:txBody>
          <a:bodyPr>
            <a:normAutofit/>
          </a:bodyPr>
          <a:lstStyle/>
          <a:p>
            <a:pPr>
              <a:lnSpc>
                <a:spcPct val="110000"/>
              </a:lnSpc>
            </a:pPr>
            <a:r>
              <a:rPr lang="zh-TW" altLang="en-US" b="1" dirty="0"/>
              <a:t>宣告 </a:t>
            </a:r>
            <a:r>
              <a:rPr lang="en-US" altLang="zh-TW" b="1" dirty="0"/>
              <a:t>char board[7][8];</a:t>
            </a:r>
          </a:p>
          <a:p>
            <a:pPr>
              <a:lnSpc>
                <a:spcPct val="110000"/>
              </a:lnSpc>
            </a:pPr>
            <a:r>
              <a:rPr lang="zh-TW" altLang="en-US" b="1" dirty="0"/>
              <a:t>將所有二維陣列的數值都設為 </a:t>
            </a:r>
            <a:r>
              <a:rPr lang="en-US" altLang="zh-TW" b="1" dirty="0"/>
              <a:t>‘o’</a:t>
            </a:r>
          </a:p>
          <a:p>
            <a:pPr>
              <a:lnSpc>
                <a:spcPct val="110000"/>
              </a:lnSpc>
            </a:pPr>
            <a:r>
              <a:rPr lang="zh-TW" altLang="en-US" b="1" dirty="0"/>
              <a:t>再將它們</a:t>
            </a:r>
            <a:r>
              <a:rPr lang="en-US" altLang="zh-TW" b="1" dirty="0"/>
              <a:t>print</a:t>
            </a:r>
            <a:r>
              <a:rPr lang="zh-TW" altLang="en-US" b="1" dirty="0"/>
              <a:t>出來</a:t>
            </a:r>
            <a:endParaRPr lang="en-US" altLang="zh-TW" b="1" dirty="0"/>
          </a:p>
          <a:p>
            <a:pPr>
              <a:lnSpc>
                <a:spcPct val="110000"/>
              </a:lnSpc>
            </a:pPr>
            <a:r>
              <a:rPr lang="zh-TW" altLang="en-US" b="1" dirty="0"/>
              <a:t>一行的最後為換行</a:t>
            </a:r>
            <a:r>
              <a:rPr lang="en-US" altLang="zh-TW" b="1" dirty="0"/>
              <a:t>(“\n”)</a:t>
            </a:r>
            <a:r>
              <a:rPr lang="zh-TW" altLang="en-US" b="1" dirty="0"/>
              <a:t>而非逗號</a:t>
            </a:r>
            <a:endParaRPr lang="en-US" altLang="zh-TW" b="1" dirty="0"/>
          </a:p>
          <a:p>
            <a:pPr>
              <a:lnSpc>
                <a:spcPct val="110000"/>
              </a:lnSpc>
            </a:pPr>
            <a:r>
              <a:rPr lang="zh-TW" altLang="en-US" b="1" dirty="0"/>
              <a:t>利用</a:t>
            </a:r>
            <a:r>
              <a:rPr lang="en-US" altLang="zh-TW" b="1" dirty="0"/>
              <a:t>for</a:t>
            </a:r>
            <a:r>
              <a:rPr lang="zh-TW" altLang="en-US" b="1" dirty="0"/>
              <a:t>迴圈</a:t>
            </a:r>
            <a:endParaRPr lang="en-US" altLang="zh-TW" b="1" dirty="0"/>
          </a:p>
          <a:p>
            <a:pPr>
              <a:lnSpc>
                <a:spcPct val="110000"/>
              </a:lnSpc>
            </a:pPr>
            <a:r>
              <a:rPr lang="en-US" altLang="zh-TW" b="1" dirty="0"/>
              <a:t>print</a:t>
            </a:r>
            <a:r>
              <a:rPr lang="zh-TW" altLang="en-US" b="1" dirty="0"/>
              <a:t>結果應與右圖相同</a:t>
            </a:r>
            <a:endParaRPr lang="en-US" altLang="zh-TW" b="1" dirty="0"/>
          </a:p>
        </p:txBody>
      </p:sp>
      <p:pic>
        <p:nvPicPr>
          <p:cNvPr id="5" name="圖片 4">
            <a:extLst>
              <a:ext uri="{FF2B5EF4-FFF2-40B4-BE49-F238E27FC236}">
                <a16:creationId xmlns:a16="http://schemas.microsoft.com/office/drawing/2014/main" id="{BF020315-C6F6-4CB5-91D1-75FB641062EB}"/>
              </a:ext>
            </a:extLst>
          </p:cNvPr>
          <p:cNvPicPr>
            <a:picLocks noChangeAspect="1"/>
          </p:cNvPicPr>
          <p:nvPr/>
        </p:nvPicPr>
        <p:blipFill>
          <a:blip r:embed="rId2"/>
          <a:stretch>
            <a:fillRect/>
          </a:stretch>
        </p:blipFill>
        <p:spPr>
          <a:xfrm>
            <a:off x="6689719" y="2249486"/>
            <a:ext cx="3840173" cy="3541714"/>
          </a:xfrm>
          <a:prstGeom prst="rect">
            <a:avLst/>
          </a:prstGeom>
          <a:noFill/>
        </p:spPr>
      </p:pic>
    </p:spTree>
    <p:extLst>
      <p:ext uri="{BB962C8B-B14F-4D97-AF65-F5344CB8AC3E}">
        <p14:creationId xmlns:p14="http://schemas.microsoft.com/office/powerpoint/2010/main" val="42341644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電路">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1_TF45165253.potx" id="{F3CD814E-B1A2-4D3F-9809-F03F294F9A62}" vid="{5BADFF04-4AC0-4FA2-BF28-175A9898FFB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電路設計</Template>
  <TotalTime>1486</TotalTime>
  <Words>618</Words>
  <Application>Microsoft Office PowerPoint</Application>
  <PresentationFormat>寬螢幕</PresentationFormat>
  <Paragraphs>60</Paragraphs>
  <Slides>9</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9</vt:i4>
      </vt:variant>
    </vt:vector>
  </HeadingPairs>
  <TitlesOfParts>
    <vt:vector size="14" baseType="lpstr">
      <vt:lpstr>Microsoft JhengHei UI</vt:lpstr>
      <vt:lpstr>微軟正黑體</vt:lpstr>
      <vt:lpstr>Arial</vt:lpstr>
      <vt:lpstr>Tw Cen MT</vt:lpstr>
      <vt:lpstr>電路</vt:lpstr>
      <vt:lpstr>Arduino程式介紹2</vt:lpstr>
      <vt:lpstr>Function(函式)</vt:lpstr>
      <vt:lpstr>常用內建函式</vt:lpstr>
      <vt:lpstr>實作練習1</vt:lpstr>
      <vt:lpstr>軟體下載</vt:lpstr>
      <vt:lpstr>標頭檔</vt:lpstr>
      <vt:lpstr>實作2</vt:lpstr>
      <vt:lpstr>Array(陣列)</vt:lpstr>
      <vt:lpstr>實作練習3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Arduino基礎電路</dc:title>
  <dc:creator>Bill Chuang</dc:creator>
  <cp:lastModifiedBy>Bill Chuang</cp:lastModifiedBy>
  <cp:revision>1</cp:revision>
  <dcterms:created xsi:type="dcterms:W3CDTF">2021-07-09T11:35:01Z</dcterms:created>
  <dcterms:modified xsi:type="dcterms:W3CDTF">2021-07-24T06:46:42Z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